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60" r:id="rId3"/>
    <p:sldId id="298" r:id="rId4"/>
    <p:sldId id="299" r:id="rId5"/>
    <p:sldId id="300" r:id="rId6"/>
    <p:sldId id="301" r:id="rId7"/>
    <p:sldId id="259" r:id="rId8"/>
    <p:sldId id="258" r:id="rId9"/>
    <p:sldId id="261" r:id="rId10"/>
    <p:sldId id="262" r:id="rId11"/>
    <p:sldId id="263" r:id="rId12"/>
    <p:sldId id="264" r:id="rId13"/>
    <p:sldId id="265" r:id="rId14"/>
    <p:sldId id="266" r:id="rId15"/>
    <p:sldId id="277" r:id="rId16"/>
    <p:sldId id="278" r:id="rId17"/>
    <p:sldId id="297" r:id="rId18"/>
    <p:sldId id="268" r:id="rId19"/>
    <p:sldId id="279" r:id="rId20"/>
    <p:sldId id="280" r:id="rId21"/>
    <p:sldId id="269" r:id="rId22"/>
    <p:sldId id="281" r:id="rId23"/>
    <p:sldId id="282" r:id="rId24"/>
    <p:sldId id="270" r:id="rId25"/>
    <p:sldId id="283" r:id="rId26"/>
    <p:sldId id="284" r:id="rId27"/>
    <p:sldId id="271" r:id="rId28"/>
    <p:sldId id="285" r:id="rId29"/>
    <p:sldId id="286" r:id="rId30"/>
    <p:sldId id="272" r:id="rId31"/>
    <p:sldId id="287" r:id="rId32"/>
    <p:sldId id="288" r:id="rId33"/>
    <p:sldId id="273" r:id="rId34"/>
    <p:sldId id="289" r:id="rId35"/>
    <p:sldId id="290" r:id="rId36"/>
    <p:sldId id="274" r:id="rId37"/>
    <p:sldId id="291" r:id="rId38"/>
    <p:sldId id="292" r:id="rId39"/>
    <p:sldId id="275" r:id="rId40"/>
    <p:sldId id="293" r:id="rId41"/>
    <p:sldId id="295" r:id="rId42"/>
    <p:sldId id="276" r:id="rId43"/>
    <p:sldId id="294" r:id="rId44"/>
    <p:sldId id="296" r:id="rId45"/>
  </p:sldIdLst>
  <p:sldSz cx="9144000" cy="5145088"/>
  <p:notesSz cx="6858000" cy="9144000"/>
  <p:custDataLst>
    <p:tags r:id="rId4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312671C-A51F-43FB-8408-42732C0F48AA}">
          <p14:sldIdLst>
            <p14:sldId id="256"/>
            <p14:sldId id="260"/>
            <p14:sldId id="298"/>
            <p14:sldId id="299"/>
            <p14:sldId id="300"/>
            <p14:sldId id="301"/>
            <p14:sldId id="259"/>
            <p14:sldId id="258"/>
            <p14:sldId id="261"/>
            <p14:sldId id="262"/>
            <p14:sldId id="263"/>
            <p14:sldId id="264"/>
            <p14:sldId id="265"/>
            <p14:sldId id="266"/>
            <p14:sldId id="277"/>
            <p14:sldId id="278"/>
            <p14:sldId id="297"/>
            <p14:sldId id="268"/>
            <p14:sldId id="279"/>
            <p14:sldId id="280"/>
            <p14:sldId id="269"/>
            <p14:sldId id="281"/>
            <p14:sldId id="282"/>
            <p14:sldId id="270"/>
            <p14:sldId id="283"/>
            <p14:sldId id="284"/>
            <p14:sldId id="271"/>
            <p14:sldId id="285"/>
            <p14:sldId id="286"/>
            <p14:sldId id="272"/>
            <p14:sldId id="287"/>
            <p14:sldId id="288"/>
            <p14:sldId id="273"/>
            <p14:sldId id="289"/>
            <p14:sldId id="290"/>
            <p14:sldId id="274"/>
            <p14:sldId id="291"/>
            <p14:sldId id="292"/>
            <p14:sldId id="275"/>
            <p14:sldId id="293"/>
            <p14:sldId id="295"/>
            <p14:sldId id="276"/>
            <p14:sldId id="294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8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6128B-5045-42FE-AB8C-2E9FEBDB5F6A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AABF1-D152-4109-85AD-47A7CC5E984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611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5688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8592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0360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3252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2886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2379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7668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5389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1366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707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3225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0191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3344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3303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801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5798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0124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25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1254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2025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46109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676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35368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9537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3281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5495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29691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5734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2165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1834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00175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45630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1097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98846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23436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09740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4332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86512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698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9910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7206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021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436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ABF1-D152-4109-85AD-47A7CC5E984E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117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4332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785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4606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55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7657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24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726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056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668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3083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557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6487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949F5-FE2F-4FC5-B5EA-DF20DB58E995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28285-9900-4C5D-AE46-FEFD8CE313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4955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9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6" Type="http://schemas.openxmlformats.org/officeDocument/2006/relationships/audio" Target="../media/audio1.wav"/><Relationship Id="rId11" Type="http://schemas.openxmlformats.org/officeDocument/2006/relationships/image" Target="../media/image42.png"/><Relationship Id="rId5" Type="http://schemas.openxmlformats.org/officeDocument/2006/relationships/slide" Target="slide20.xml"/><Relationship Id="rId15" Type="http://schemas.openxmlformats.org/officeDocument/2006/relationships/image" Target="../media/image7.png"/><Relationship Id="rId10" Type="http://schemas.openxmlformats.org/officeDocument/2006/relationships/image" Target="../media/image41.png"/><Relationship Id="rId4" Type="http://schemas.openxmlformats.org/officeDocument/2006/relationships/image" Target="../media/image16.png"/><Relationship Id="rId9" Type="http://schemas.openxmlformats.org/officeDocument/2006/relationships/slide" Target="slide19.xml"/><Relationship Id="rId14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9.xml"/><Relationship Id="rId7" Type="http://schemas.openxmlformats.org/officeDocument/2006/relationships/slide" Target="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slide" Target="slide18.xml"/><Relationship Id="rId3" Type="http://schemas.openxmlformats.org/officeDocument/2006/relationships/notesSlide" Target="../notesSlides/notesSlide2.xml"/><Relationship Id="rId7" Type="http://schemas.openxmlformats.org/officeDocument/2006/relationships/slide" Target="slide3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11" Type="http://schemas.openxmlformats.org/officeDocument/2006/relationships/slide" Target="slide7.xml"/><Relationship Id="rId5" Type="http://schemas.openxmlformats.org/officeDocument/2006/relationships/audio" Target="../media/audio1.wav"/><Relationship Id="rId10" Type="http://schemas.openxmlformats.org/officeDocument/2006/relationships/image" Target="../media/image9.png"/><Relationship Id="rId4" Type="http://schemas.openxmlformats.org/officeDocument/2006/relationships/slide" Target="slide1.xml"/><Relationship Id="rId9" Type="http://schemas.openxmlformats.org/officeDocument/2006/relationships/slide" Target="slide6.xml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0.xml"/><Relationship Id="rId7" Type="http://schemas.openxmlformats.org/officeDocument/2006/relationships/slide" Target="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8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6" Type="http://schemas.openxmlformats.org/officeDocument/2006/relationships/audio" Target="../media/audio1.wav"/><Relationship Id="rId11" Type="http://schemas.openxmlformats.org/officeDocument/2006/relationships/image" Target="../media/image51.png"/><Relationship Id="rId5" Type="http://schemas.openxmlformats.org/officeDocument/2006/relationships/slide" Target="slide23.xml"/><Relationship Id="rId15" Type="http://schemas.openxmlformats.org/officeDocument/2006/relationships/image" Target="../media/image7.png"/><Relationship Id="rId10" Type="http://schemas.openxmlformats.org/officeDocument/2006/relationships/slide" Target="slide22.xml"/><Relationship Id="rId4" Type="http://schemas.openxmlformats.org/officeDocument/2006/relationships/image" Target="../media/image16.png"/><Relationship Id="rId9" Type="http://schemas.openxmlformats.org/officeDocument/2006/relationships/image" Target="../media/image50.png"/><Relationship Id="rId14" Type="http://schemas.openxmlformats.org/officeDocument/2006/relationships/slide" Target="slid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2.xml"/><Relationship Id="rId7" Type="http://schemas.openxmlformats.org/officeDocument/2006/relationships/slide" Target="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3.xml"/><Relationship Id="rId7" Type="http://schemas.openxmlformats.org/officeDocument/2006/relationships/slide" Target="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2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6" Type="http://schemas.openxmlformats.org/officeDocument/2006/relationships/audio" Target="../media/audio1.wav"/><Relationship Id="rId11" Type="http://schemas.openxmlformats.org/officeDocument/2006/relationships/image" Target="../media/image55.png"/><Relationship Id="rId5" Type="http://schemas.openxmlformats.org/officeDocument/2006/relationships/slide" Target="slide26.xml"/><Relationship Id="rId15" Type="http://schemas.openxmlformats.org/officeDocument/2006/relationships/image" Target="../media/image7.png"/><Relationship Id="rId10" Type="http://schemas.openxmlformats.org/officeDocument/2006/relationships/image" Target="../media/image54.png"/><Relationship Id="rId4" Type="http://schemas.openxmlformats.org/officeDocument/2006/relationships/image" Target="../media/image16.png"/><Relationship Id="rId9" Type="http://schemas.openxmlformats.org/officeDocument/2006/relationships/image" Target="../media/image53.png"/><Relationship Id="rId14" Type="http://schemas.openxmlformats.org/officeDocument/2006/relationships/slide" Target="slid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5.xml"/><Relationship Id="rId7" Type="http://schemas.openxmlformats.org/officeDocument/2006/relationships/slide" Target="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6.xml"/><Relationship Id="rId7" Type="http://schemas.openxmlformats.org/officeDocument/2006/relationships/slide" Target="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slide" Target="slide1.xml"/><Relationship Id="rId3" Type="http://schemas.openxmlformats.org/officeDocument/2006/relationships/notesSlide" Target="../notesSlides/notesSlide27.xml"/><Relationship Id="rId7" Type="http://schemas.openxmlformats.org/officeDocument/2006/relationships/slide" Target="slide29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6" Type="http://schemas.openxmlformats.org/officeDocument/2006/relationships/image" Target="../media/image54.png"/><Relationship Id="rId11" Type="http://schemas.openxmlformats.org/officeDocument/2006/relationships/slide" Target="slide2.xml"/><Relationship Id="rId5" Type="http://schemas.openxmlformats.org/officeDocument/2006/relationships/slide" Target="slide28.xml"/><Relationship Id="rId10" Type="http://schemas.openxmlformats.org/officeDocument/2006/relationships/image" Target="../media/image57.png"/><Relationship Id="rId4" Type="http://schemas.openxmlformats.org/officeDocument/2006/relationships/image" Target="../media/image16.png"/><Relationship Id="rId9" Type="http://schemas.openxmlformats.org/officeDocument/2006/relationships/image" Target="../media/image56.png"/><Relationship Id="rId1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8.xml"/><Relationship Id="rId7" Type="http://schemas.openxmlformats.org/officeDocument/2006/relationships/slide" Target="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9.xml"/><Relationship Id="rId7" Type="http://schemas.openxmlformats.org/officeDocument/2006/relationships/slide" Target="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video" Target="https://www.youtube.com/embed/jFIz8izir3U?feature=oembed" TargetMode="External"/><Relationship Id="rId1" Type="http://schemas.openxmlformats.org/officeDocument/2006/relationships/tags" Target="../tags/tag4.xml"/><Relationship Id="rId6" Type="http://schemas.openxmlformats.org/officeDocument/2006/relationships/audio" Target="../media/audio1.wav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2.xml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4.pn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.png"/><Relationship Id="rId1" Type="http://schemas.openxmlformats.org/officeDocument/2006/relationships/tags" Target="../tags/tag31.xml"/><Relationship Id="rId6" Type="http://schemas.openxmlformats.org/officeDocument/2006/relationships/audio" Target="../media/audio1.wav"/><Relationship Id="rId11" Type="http://schemas.openxmlformats.org/officeDocument/2006/relationships/image" Target="../media/image52.png"/><Relationship Id="rId5" Type="http://schemas.openxmlformats.org/officeDocument/2006/relationships/slide" Target="slide32.xml"/><Relationship Id="rId15" Type="http://schemas.openxmlformats.org/officeDocument/2006/relationships/slide" Target="slide1.xml"/><Relationship Id="rId10" Type="http://schemas.openxmlformats.org/officeDocument/2006/relationships/image" Target="../media/image58.png"/><Relationship Id="rId4" Type="http://schemas.openxmlformats.org/officeDocument/2006/relationships/image" Target="../media/image16.png"/><Relationship Id="rId9" Type="http://schemas.openxmlformats.org/officeDocument/2006/relationships/image" Target="../media/image57.png"/><Relationship Id="rId1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1.xml"/><Relationship Id="rId7" Type="http://schemas.openxmlformats.org/officeDocument/2006/relationships/slide" Target="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2.xml"/><Relationship Id="rId7" Type="http://schemas.openxmlformats.org/officeDocument/2006/relationships/slide" Target="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7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Relationship Id="rId6" Type="http://schemas.openxmlformats.org/officeDocument/2006/relationships/audio" Target="../media/audio1.wav"/><Relationship Id="rId11" Type="http://schemas.openxmlformats.org/officeDocument/2006/relationships/image" Target="../media/image55.png"/><Relationship Id="rId5" Type="http://schemas.openxmlformats.org/officeDocument/2006/relationships/slide" Target="slide35.xml"/><Relationship Id="rId15" Type="http://schemas.openxmlformats.org/officeDocument/2006/relationships/image" Target="../media/image7.png"/><Relationship Id="rId10" Type="http://schemas.openxmlformats.org/officeDocument/2006/relationships/image" Target="../media/image59.png"/><Relationship Id="rId4" Type="http://schemas.openxmlformats.org/officeDocument/2006/relationships/image" Target="../media/image16.png"/><Relationship Id="rId9" Type="http://schemas.openxmlformats.org/officeDocument/2006/relationships/slide" Target="slide34.xml"/><Relationship Id="rId14" Type="http://schemas.openxmlformats.org/officeDocument/2006/relationships/slide" Target="slide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4.xml"/><Relationship Id="rId7" Type="http://schemas.openxmlformats.org/officeDocument/2006/relationships/slide" Target="slide3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5.xml"/><Relationship Id="rId7" Type="http://schemas.openxmlformats.org/officeDocument/2006/relationships/slide" Target="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0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Relationship Id="rId6" Type="http://schemas.openxmlformats.org/officeDocument/2006/relationships/audio" Target="../media/audio1.wav"/><Relationship Id="rId11" Type="http://schemas.openxmlformats.org/officeDocument/2006/relationships/image" Target="../media/image63.png"/><Relationship Id="rId5" Type="http://schemas.openxmlformats.org/officeDocument/2006/relationships/slide" Target="slide38.xml"/><Relationship Id="rId15" Type="http://schemas.openxmlformats.org/officeDocument/2006/relationships/image" Target="../media/image7.png"/><Relationship Id="rId10" Type="http://schemas.openxmlformats.org/officeDocument/2006/relationships/image" Target="../media/image62.png"/><Relationship Id="rId4" Type="http://schemas.openxmlformats.org/officeDocument/2006/relationships/image" Target="../media/image16.png"/><Relationship Id="rId9" Type="http://schemas.openxmlformats.org/officeDocument/2006/relationships/slide" Target="slide37.xml"/><Relationship Id="rId14" Type="http://schemas.openxmlformats.org/officeDocument/2006/relationships/slide" Target="slide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7.xml"/><Relationship Id="rId7" Type="http://schemas.openxmlformats.org/officeDocument/2006/relationships/slide" Target="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8.xml"/><Relationship Id="rId7" Type="http://schemas.openxmlformats.org/officeDocument/2006/relationships/slide" Target="slide3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13" Type="http://schemas.openxmlformats.org/officeDocument/2006/relationships/slide" Target="slide2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64.png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.png"/><Relationship Id="rId1" Type="http://schemas.openxmlformats.org/officeDocument/2006/relationships/tags" Target="../tags/tag40.xml"/><Relationship Id="rId6" Type="http://schemas.openxmlformats.org/officeDocument/2006/relationships/audio" Target="../media/audio2.wav"/><Relationship Id="rId11" Type="http://schemas.openxmlformats.org/officeDocument/2006/relationships/image" Target="../media/image54.png"/><Relationship Id="rId5" Type="http://schemas.openxmlformats.org/officeDocument/2006/relationships/slide" Target="slide40.xml"/><Relationship Id="rId15" Type="http://schemas.openxmlformats.org/officeDocument/2006/relationships/slide" Target="slide1.xml"/><Relationship Id="rId10" Type="http://schemas.openxmlformats.org/officeDocument/2006/relationships/image" Target="../media/image56.png"/><Relationship Id="rId4" Type="http://schemas.openxmlformats.org/officeDocument/2006/relationships/image" Target="../media/image16.png"/><Relationship Id="rId9" Type="http://schemas.openxmlformats.org/officeDocument/2006/relationships/audio" Target="../media/audio1.wav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video" Target="https://www.youtube.com/embed/66nqul62o8I?feature=oembed" TargetMode="External"/><Relationship Id="rId1" Type="http://schemas.openxmlformats.org/officeDocument/2006/relationships/tags" Target="../tags/tag5.xml"/><Relationship Id="rId6" Type="http://schemas.openxmlformats.org/officeDocument/2006/relationships/audio" Target="../media/audio1.wav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40.xml"/><Relationship Id="rId7" Type="http://schemas.openxmlformats.org/officeDocument/2006/relationships/slide" Target="slide4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1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41.xml"/><Relationship Id="rId7" Type="http://schemas.openxmlformats.org/officeDocument/2006/relationships/slide" Target="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13" Type="http://schemas.openxmlformats.org/officeDocument/2006/relationships/image" Target="../media/image13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56.png"/><Relationship Id="rId12" Type="http://schemas.openxmlformats.org/officeDocument/2006/relationships/slide" Target="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Relationship Id="rId6" Type="http://schemas.openxmlformats.org/officeDocument/2006/relationships/audio" Target="../media/audio1.wav"/><Relationship Id="rId11" Type="http://schemas.openxmlformats.org/officeDocument/2006/relationships/image" Target="../media/image64.png"/><Relationship Id="rId5" Type="http://schemas.openxmlformats.org/officeDocument/2006/relationships/slide" Target="slide43.xml"/><Relationship Id="rId15" Type="http://schemas.openxmlformats.org/officeDocument/2006/relationships/image" Target="../media/image7.pn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55.png"/><Relationship Id="rId14" Type="http://schemas.openxmlformats.org/officeDocument/2006/relationships/slide" Target="slide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43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44.xml"/><Relationship Id="rId7" Type="http://schemas.openxmlformats.org/officeDocument/2006/relationships/slide" Target="slide4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video" Target="https://www.youtube.com/embed/38xx3PyAOC8?feature=oembed" TargetMode="External"/><Relationship Id="rId1" Type="http://schemas.openxmlformats.org/officeDocument/2006/relationships/tags" Target="../tags/tag6.xml"/><Relationship Id="rId6" Type="http://schemas.openxmlformats.org/officeDocument/2006/relationships/audio" Target="../media/audio1.wav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audio" Target="../media/audio1.wav"/><Relationship Id="rId5" Type="http://schemas.openxmlformats.org/officeDocument/2006/relationships/slide" Target="slide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slide" Target="slide10.xml"/><Relationship Id="rId26" Type="http://schemas.openxmlformats.org/officeDocument/2006/relationships/slide" Target="slide2.xml"/><Relationship Id="rId21" Type="http://schemas.openxmlformats.org/officeDocument/2006/relationships/image" Target="../media/image26.png"/><Relationship Id="rId34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slide" Target="slide12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11.xml"/><Relationship Id="rId20" Type="http://schemas.openxmlformats.org/officeDocument/2006/relationships/slide" Target="slide8.xml"/><Relationship Id="rId29" Type="http://schemas.openxmlformats.org/officeDocument/2006/relationships/image" Target="../media/image7.png"/><Relationship Id="rId1" Type="http://schemas.openxmlformats.org/officeDocument/2006/relationships/tags" Target="../tags/tag8.xml"/><Relationship Id="rId6" Type="http://schemas.openxmlformats.org/officeDocument/2006/relationships/slide" Target="slide16.xml"/><Relationship Id="rId11" Type="http://schemas.openxmlformats.org/officeDocument/2006/relationships/image" Target="../media/image21.png"/><Relationship Id="rId24" Type="http://schemas.openxmlformats.org/officeDocument/2006/relationships/slide" Target="slide17.xml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slide" Target="slide1.xml"/><Relationship Id="rId36" Type="http://schemas.openxmlformats.org/officeDocument/2006/relationships/image" Target="../media/image35.png"/><Relationship Id="rId10" Type="http://schemas.openxmlformats.org/officeDocument/2006/relationships/slide" Target="slide14.xml"/><Relationship Id="rId19" Type="http://schemas.openxmlformats.org/officeDocument/2006/relationships/image" Target="../media/image25.png"/><Relationship Id="rId31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slide" Target="slide13.xml"/><Relationship Id="rId22" Type="http://schemas.openxmlformats.org/officeDocument/2006/relationships/slide" Target="slide9.xml"/><Relationship Id="rId27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slide" Target="slide15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slide" Target="slide1.xml"/><Relationship Id="rId5" Type="http://schemas.openxmlformats.org/officeDocument/2006/relationships/image" Target="../media/image13.png"/><Relationship Id="rId4" Type="http://schemas.openxmlformats.org/officeDocument/2006/relationships/slide" Target="slide7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Shape&#10;&#10;Description automatically generated">
            <a:extLst>
              <a:ext uri="{FF2B5EF4-FFF2-40B4-BE49-F238E27FC236}">
                <a16:creationId xmlns:a16="http://schemas.microsoft.com/office/drawing/2014/main" id="{E2B2E6DF-F3B5-4F94-8E6B-E32807F4B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977" y="2149891"/>
            <a:ext cx="3069299" cy="25036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027EBE-8E00-4E92-AF7E-B4310A7F1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1118" y="4773218"/>
            <a:ext cx="2242457" cy="1284567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9149B4C4-800B-42D9-8EAE-C3091AAE6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6" y="1757961"/>
            <a:ext cx="6836229" cy="1590821"/>
          </a:xfrm>
          <a:prstGeom prst="rect">
            <a:avLst/>
          </a:prstGeom>
        </p:spPr>
      </p:pic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A2A423F7-C672-4227-957A-C7B0EDFDC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28" y="527574"/>
            <a:ext cx="957944" cy="97577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6168ACA9-6236-456E-B17B-5FDE27B7C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3740830"/>
                  </p:ext>
                </p:extLst>
              </p:nvPr>
            </p:nvGraphicFramePr>
            <p:xfrm>
              <a:off x="3657600" y="3731977"/>
              <a:ext cx="1828800" cy="575733"/>
            </p:xfrm>
            <a:graphic>
              <a:graphicData uri="http://schemas.microsoft.com/office/powerpoint/2016/slidezoom">
                <pslz:sldZm>
                  <pslz:sldZmObj sldId="260" cId="582527839">
                    <pslz:zmPr id="{06542D8D-7E83-4353-9720-009AAFF15710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800" cy="57573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168ACA9-6236-456E-B17B-5FDE27B7C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7600" y="3731977"/>
                <a:ext cx="1828800" cy="575733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6547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99 -0.05431 L -0.39966 -0.28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91" y="-115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3107 0.05369 L 0.25452 -0.2150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8" y="-134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C7645C94-F2D6-4226-80DB-3E06E5384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91A78239-D07E-46D6-946B-F70E245BA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BB033715-ABC4-4BE1-A223-62225E51A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30" y="1238865"/>
            <a:ext cx="5007428" cy="32180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860BDD0-3E5C-4D63-850A-F47CD3B528C1}"/>
              </a:ext>
            </a:extLst>
          </p:cNvPr>
          <p:cNvGrpSpPr/>
          <p:nvPr/>
        </p:nvGrpSpPr>
        <p:grpSpPr>
          <a:xfrm>
            <a:off x="3929972" y="1483303"/>
            <a:ext cx="4571541" cy="2712281"/>
            <a:chOff x="5283812" y="1957303"/>
            <a:chExt cx="6095388" cy="36163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E90AEB-86D7-4559-8117-32847BF117C5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VENUS</a:t>
              </a:r>
              <a:endParaRPr lang="en-ID" sz="33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8F8C3F-4674-4342-88D7-756BC2E45FD7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284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b="1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paling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dekat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Bumi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yang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suhunya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paling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panas</a:t>
              </a:r>
              <a:endParaRPr lang="en-ID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Sering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disebut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Bintang Timur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Tidak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endParaRPr lang="en-ID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A7BEBBE-FF22-4A27-A1AA-687097A70A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160"/>
            <a:ext cx="3992802" cy="3390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848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254C43A9-B267-4D28-8D73-034DF08A0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FE0A46A0-6770-42AD-8115-448DC970A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70E41E2-2F39-42B1-806E-44F08F81D3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88" y="1319531"/>
            <a:ext cx="3869212" cy="291864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570159-6942-4217-B03F-7A75664A3007}"/>
              </a:ext>
            </a:extLst>
          </p:cNvPr>
          <p:cNvGrpSpPr/>
          <p:nvPr/>
        </p:nvGrpSpPr>
        <p:grpSpPr>
          <a:xfrm>
            <a:off x="1225530" y="1563970"/>
            <a:ext cx="4571541" cy="2527615"/>
            <a:chOff x="5283812" y="1957303"/>
            <a:chExt cx="6095388" cy="33701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0AEE4D-F8A0-47B3-9C75-94EAB4EBC538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BUMI</a:t>
              </a:r>
              <a:endParaRPr lang="en-ID" sz="33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DEF516-BF98-49A4-BE1F-6946640AA17E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2600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600" b="1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sz="1600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Tempat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tinggal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manusia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Terdapat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endParaRPr lang="en-ID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gravitasi</a:t>
              </a:r>
              <a:endParaRPr lang="en-ID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yaitu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b="1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BULAN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20AC27D-C000-42AD-8942-0E3CB62BB8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785" y="860695"/>
            <a:ext cx="3585029" cy="35850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5360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741FB181-219E-4887-B918-4AA01C184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D9997C27-FBB7-41C5-B7C0-51E3FA89B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118283-53D1-4EC2-BF83-8058A9C39B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39" y="894524"/>
            <a:ext cx="5007428" cy="35829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10DD91A-89DB-4033-B772-74834E93F3FD}"/>
              </a:ext>
            </a:extLst>
          </p:cNvPr>
          <p:cNvGrpSpPr/>
          <p:nvPr/>
        </p:nvGrpSpPr>
        <p:grpSpPr>
          <a:xfrm>
            <a:off x="3904282" y="1138962"/>
            <a:ext cx="4571541" cy="3127779"/>
            <a:chOff x="5283812" y="1957303"/>
            <a:chExt cx="6095388" cy="41703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5B95B-2816-46CB-BC0F-5E18486687DA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MARS</a:t>
              </a:r>
              <a:endParaRPr lang="en-ID" sz="33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35D361-DC08-4264-BDD5-B3352F75EC47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3400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b="1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Sering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disebut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planet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merah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Mars tipis,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tersusun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Karbonsioksida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Nitrogen.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2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buah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yaitu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b="1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Phobos</a:t>
              </a:r>
              <a:r>
                <a:rPr lang="en-ID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</a:t>
              </a:r>
              <a:r>
                <a:rPr lang="en-ID" b="1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Deimos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6FA0434-59C2-4AC8-8506-8D2231C330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994"/>
            <a:ext cx="3686339" cy="3848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974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6C856881-B21F-40FE-A5F5-F6937238C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E96347BE-97EA-4F33-8D11-7EFDABB88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12D0D6C-2AF4-4CDC-8214-3E2D343F6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6" y="897652"/>
            <a:ext cx="5007428" cy="35727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2DD77DC-3506-4D0C-B010-B405B4981699}"/>
              </a:ext>
            </a:extLst>
          </p:cNvPr>
          <p:cNvGrpSpPr/>
          <p:nvPr/>
        </p:nvGrpSpPr>
        <p:grpSpPr>
          <a:xfrm>
            <a:off x="594018" y="1033852"/>
            <a:ext cx="4571541" cy="3227807"/>
            <a:chOff x="5283812" y="1957303"/>
            <a:chExt cx="6095388" cy="43037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DF3367-F03E-4DAA-9BA0-174C0A6A3C9B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JUPITER</a:t>
              </a:r>
              <a:endParaRPr lang="en-ID" sz="33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88AEA9-C6BA-4AA9-AB47-1BD7D720DB6B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3534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400" b="1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sz="1400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terbesar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dalam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tata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surya</a:t>
              </a:r>
              <a:endParaRPr lang="en-ID" sz="14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Jupiter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terdiri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Hidrogen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Helium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rotasi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paling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cepat</a:t>
              </a:r>
              <a:endParaRPr lang="en-ID" sz="14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79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yang paling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besar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antara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lain : lo, Europa,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Ganymeda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, dan Calisto (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Galilei)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2A85AA6-93F6-46D8-9383-11F03FB285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65" y="1062785"/>
            <a:ext cx="3670359" cy="37861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6299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8AC55D49-1FBF-4A98-BEF8-2D8F11F2C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7F37D7D6-A612-49F2-AF92-CE885FE4FE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0FBF5D54-D1C1-47C8-B6B5-A61FF3A22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987" y="790066"/>
            <a:ext cx="5007428" cy="38109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2F5553F-3D6D-485C-A13B-64CF973F188D}"/>
              </a:ext>
            </a:extLst>
          </p:cNvPr>
          <p:cNvGrpSpPr/>
          <p:nvPr/>
        </p:nvGrpSpPr>
        <p:grpSpPr>
          <a:xfrm>
            <a:off x="3977930" y="1138806"/>
            <a:ext cx="4571541" cy="3223959"/>
            <a:chOff x="5283812" y="1957303"/>
            <a:chExt cx="6095388" cy="42986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DBFD38-4EB3-4E85-83BF-49174D21BF3E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SATURNUS</a:t>
              </a:r>
              <a:endParaRPr lang="en-ID" sz="33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F815F0-498E-4A22-A6D2-197CD05FC7E7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3529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600" b="1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sz="1600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cincin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yang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melingkarinya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ini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berwarna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kekuning-kuningan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terdiri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Hidrogen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Helium.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82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 Titan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merupakan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terbesar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Saturnus.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A2B0BC8-13C4-4DBF-8FDF-2AAA547D0B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4963">
            <a:off x="-51991" y="892563"/>
            <a:ext cx="4062079" cy="3476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790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E6190955-6FB6-4CBA-8403-41200C86A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8842FB19-DDDA-4415-B134-EDA1B4FA44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2601AFB7-A225-4B25-91AC-FDDC50F8F3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1" y="978752"/>
            <a:ext cx="5007428" cy="35048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07649B5-D713-4E05-8284-9C88F4C8A5AB}"/>
              </a:ext>
            </a:extLst>
          </p:cNvPr>
          <p:cNvGrpSpPr/>
          <p:nvPr/>
        </p:nvGrpSpPr>
        <p:grpSpPr>
          <a:xfrm>
            <a:off x="541673" y="1171680"/>
            <a:ext cx="4571541" cy="3223959"/>
            <a:chOff x="5283812" y="1957303"/>
            <a:chExt cx="6095388" cy="42986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7D3E53-760A-451A-AFB2-BDFBDBCA3745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URANUS</a:t>
              </a:r>
              <a:endParaRPr lang="en-ID" sz="33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69D159-DB84-4B44-84C2-DF5A7543D52C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3529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600" b="1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sz="1600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ini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tampak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kebiru-biruan</a:t>
              </a:r>
              <a:endParaRPr lang="en-ID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terdiri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Hidrogen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, Helium, dan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Metana</a:t>
              </a:r>
              <a:endParaRPr lang="en-ID" sz="16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27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 Yang paling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besar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adalah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Oberon,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disusul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Titania, Umbriel, Ariel, dan Miranda.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D822387-EB9E-4126-B9D2-F02D506528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20" y="661514"/>
            <a:ext cx="3891980" cy="3822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744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BA645EFE-5441-45E6-8567-D0D21DC43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D9649CC7-F576-41B0-9084-52EFDCB73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8644388-C749-4486-8A73-F9D306404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425" y="618735"/>
            <a:ext cx="5007428" cy="390761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77778B-378B-41DC-B951-B8CACE44C9F2}"/>
              </a:ext>
            </a:extLst>
          </p:cNvPr>
          <p:cNvGrpSpPr/>
          <p:nvPr/>
        </p:nvGrpSpPr>
        <p:grpSpPr>
          <a:xfrm>
            <a:off x="3911367" y="702997"/>
            <a:ext cx="4789486" cy="3645606"/>
            <a:chOff x="5283812" y="1957303"/>
            <a:chExt cx="6385981" cy="486080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7891C0-2D91-4780-9ECE-3AFB81F13B0F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NEPTUNUS</a:t>
              </a:r>
              <a:endParaRPr lang="en-ID" sz="33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5DF8A3-719C-4BAC-AA44-A0FD4F17DD4E}"/>
                </a:ext>
              </a:extLst>
            </p:cNvPr>
            <p:cNvSpPr txBox="1"/>
            <p:nvPr/>
          </p:nvSpPr>
          <p:spPr>
            <a:xfrm>
              <a:off x="5283813" y="2852923"/>
              <a:ext cx="6385980" cy="3965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400" b="1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  <a:endParaRPr lang="en-ID" sz="1400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Sering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disebut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planet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kembar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Uranus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terdiri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Hidrogen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, Helium, dan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Metana</a:t>
              </a:r>
              <a:endParaRPr lang="en-ID" sz="1400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Jaraknya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paling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jauh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Matahari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mengakibatkan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revolusi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Neptunus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paling lama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dibanding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planet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lainnya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ini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14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, yang paling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besar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adalah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Triton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disusul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Proteus, dan Nereid.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C267A-2459-42CB-AC4E-1DE60D11E5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45" r="23407"/>
          <a:stretch/>
        </p:blipFill>
        <p:spPr>
          <a:xfrm>
            <a:off x="139095" y="1071895"/>
            <a:ext cx="3554330" cy="32139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5099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4" action="ppaction://hlinksldjump"/>
            <a:extLst>
              <a:ext uri="{FF2B5EF4-FFF2-40B4-BE49-F238E27FC236}">
                <a16:creationId xmlns:a16="http://schemas.microsoft.com/office/drawing/2014/main" id="{BA645EFE-5441-45E6-8567-D0D21DC43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6" name="Picture 5">
            <a:hlinkClick r:id="rId6" action="ppaction://hlinksldjump"/>
            <a:extLst>
              <a:ext uri="{FF2B5EF4-FFF2-40B4-BE49-F238E27FC236}">
                <a16:creationId xmlns:a16="http://schemas.microsoft.com/office/drawing/2014/main" id="{D9649CC7-F576-41B0-9084-52EFDCB73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8644388-C749-4486-8A73-F9D306404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6" y="1205813"/>
            <a:ext cx="5007428" cy="327910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77778B-378B-41DC-B951-B8CACE44C9F2}"/>
              </a:ext>
            </a:extLst>
          </p:cNvPr>
          <p:cNvGrpSpPr/>
          <p:nvPr/>
        </p:nvGrpSpPr>
        <p:grpSpPr>
          <a:xfrm>
            <a:off x="740229" y="1488006"/>
            <a:ext cx="4539343" cy="2854628"/>
            <a:chOff x="5283812" y="1957303"/>
            <a:chExt cx="6052457" cy="380616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7891C0-2D91-4780-9ECE-3AFB81F13B0F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ASTEROID</a:t>
              </a:r>
              <a:endParaRPr lang="en-ID" sz="33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5DF8A3-719C-4BAC-AA44-A0FD4F17DD4E}"/>
                </a:ext>
              </a:extLst>
            </p:cNvPr>
            <p:cNvSpPr txBox="1"/>
            <p:nvPr/>
          </p:nvSpPr>
          <p:spPr>
            <a:xfrm>
              <a:off x="5283812" y="2726744"/>
              <a:ext cx="6052457" cy="3036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Asteroid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adalah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batu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besar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yang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menyerupai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planet.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Terdapat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kurang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lebih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5.000 asteroid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dalam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tata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surya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kita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permukaan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asteroid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penuh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kawah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 Asteroid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terbesar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adalah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ceres </a:t>
              </a:r>
              <a:r>
                <a:rPr lang="en-ID" sz="16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sz="16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diameter 785 km.</a:t>
              </a:r>
            </a:p>
          </p:txBody>
        </p:sp>
      </p:grpSp>
      <p:pic>
        <p:nvPicPr>
          <p:cNvPr id="4" name="Picture 3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4B2F7EB5-CDDA-4862-9E96-86FDF03C69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745" y="-658037"/>
            <a:ext cx="6184002" cy="62652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193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BCA30409-3D5A-4357-B6AF-AF6DA690A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73669"/>
            <a:ext cx="6400800" cy="2613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C9460D-246C-4247-AC18-E3D6D9B4D542}"/>
              </a:ext>
            </a:extLst>
          </p:cNvPr>
          <p:cNvSpPr txBox="1"/>
          <p:nvPr/>
        </p:nvSpPr>
        <p:spPr>
          <a:xfrm>
            <a:off x="1605643" y="1376498"/>
            <a:ext cx="593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Lintasan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planet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untuk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mengelilingi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matahari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berbentuk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7" name="Picture 16" descr="A picture containing graphical user interface&#10;&#10;Description automatically generated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C0586B4E-6AE8-4074-9BE1-D5A1348C35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21" y="4215399"/>
            <a:ext cx="2168966" cy="456020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2E5B87D5-28F1-4F7E-9D05-0E5F9C53BD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23" y="3394669"/>
            <a:ext cx="2132562" cy="455202"/>
          </a:xfrm>
          <a:prstGeom prst="rect">
            <a:avLst/>
          </a:prstGeom>
        </p:spPr>
      </p:pic>
      <p:pic>
        <p:nvPicPr>
          <p:cNvPr id="21" name="Picture 20" descr="A picture containing icon&#10;&#10;Description automatically generated">
            <a:hlinkClick r:id="rId9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AD905FF3-AB18-445B-92C5-B2B8A84D89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990" y="3394669"/>
            <a:ext cx="2132562" cy="456020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88A8BF14-AFCE-4FB8-BDD2-57365840A0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990" y="4215399"/>
            <a:ext cx="2147889" cy="456020"/>
          </a:xfrm>
          <a:prstGeom prst="rect">
            <a:avLst/>
          </a:prstGeom>
        </p:spPr>
      </p:pic>
      <p:pic>
        <p:nvPicPr>
          <p:cNvPr id="16" name="Picture 15">
            <a:hlinkClick r:id="rId12" action="ppaction://hlinksldjump"/>
            <a:extLst>
              <a:ext uri="{FF2B5EF4-FFF2-40B4-BE49-F238E27FC236}">
                <a16:creationId xmlns:a16="http://schemas.microsoft.com/office/drawing/2014/main" id="{62F59A39-9F71-4FF8-B655-7A1746CC69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18" name="Picture 17">
            <a:hlinkClick r:id="rId14" action="ppaction://hlinksldjump"/>
            <a:extLst>
              <a:ext uri="{FF2B5EF4-FFF2-40B4-BE49-F238E27FC236}">
                <a16:creationId xmlns:a16="http://schemas.microsoft.com/office/drawing/2014/main" id="{DE5BB0E6-97E2-41B8-A82D-72F586A36EB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2850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BF1CFF17-DEF0-4BF4-A205-12DE98258C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10B170-7CC7-41C3-B38F-4336BA09E5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56" y="704600"/>
            <a:ext cx="6386288" cy="3735888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C54C249B-8648-46D1-846F-696CC83BD6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76" y="3649830"/>
            <a:ext cx="2626847" cy="748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752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hlinkClick r:id="rId4" action="ppaction://hlinksldjump">
              <a:snd r:embed="rId5" name="klik sound.wav"/>
            </a:hlinkClick>
            <a:extLst>
              <a:ext uri="{FF2B5EF4-FFF2-40B4-BE49-F238E27FC236}">
                <a16:creationId xmlns:a16="http://schemas.microsoft.com/office/drawing/2014/main" id="{3DBE7775-E9B1-4ED2-93D9-64CC172A4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585" y="4406135"/>
            <a:ext cx="476831" cy="439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A8F38-AB32-4283-A3DF-102372981273}"/>
              </a:ext>
            </a:extLst>
          </p:cNvPr>
          <p:cNvSpPr txBox="1"/>
          <p:nvPr/>
        </p:nvSpPr>
        <p:spPr>
          <a:xfrm>
            <a:off x="1053735" y="3518879"/>
            <a:ext cx="794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solidFill>
                  <a:schemeClr val="bg1"/>
                </a:solidFill>
                <a:latin typeface="Fredoka One" panose="02000000000000000000" pitchFamily="2" charset="0"/>
              </a:rPr>
              <a:t>Materi</a:t>
            </a:r>
            <a:endParaRPr lang="en-ID" sz="15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5D7867-1844-4D6F-86A1-16E749450641}"/>
              </a:ext>
            </a:extLst>
          </p:cNvPr>
          <p:cNvSpPr txBox="1"/>
          <p:nvPr/>
        </p:nvSpPr>
        <p:spPr>
          <a:xfrm>
            <a:off x="3185165" y="3518879"/>
            <a:ext cx="7943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Fredoka One" panose="02000000000000000000" pitchFamily="2" charset="0"/>
              </a:rPr>
              <a:t>Video</a:t>
            </a:r>
            <a:endParaRPr lang="en-ID" sz="15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264291-A286-464C-BC63-F8C8F8DC3A0D}"/>
              </a:ext>
            </a:extLst>
          </p:cNvPr>
          <p:cNvSpPr txBox="1"/>
          <p:nvPr/>
        </p:nvSpPr>
        <p:spPr>
          <a:xfrm>
            <a:off x="7244841" y="3518879"/>
            <a:ext cx="10048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chemeClr val="bg1"/>
                </a:solidFill>
                <a:latin typeface="Fredoka One" panose="02000000000000000000" pitchFamily="2" charset="0"/>
              </a:rPr>
              <a:t>Tentang</a:t>
            </a:r>
            <a:endParaRPr lang="en-ID" sz="15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9" name="Picture 8">
            <a:hlinkClick r:id="rId7" action="ppaction://hlinksldjump">
              <a:snd r:embed="rId5" name="klik sound.wav"/>
            </a:hlinkClick>
            <a:extLst>
              <a:ext uri="{FF2B5EF4-FFF2-40B4-BE49-F238E27FC236}">
                <a16:creationId xmlns:a16="http://schemas.microsoft.com/office/drawing/2014/main" id="{EE9E8741-2237-46F0-9C03-AA8CA398A0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71" y="1927541"/>
            <a:ext cx="1972502" cy="1472365"/>
          </a:xfrm>
          <a:prstGeom prst="rect">
            <a:avLst/>
          </a:prstGeom>
        </p:spPr>
      </p:pic>
      <p:pic>
        <p:nvPicPr>
          <p:cNvPr id="5" name="Picture 4">
            <a:hlinkClick r:id="rId9" action="ppaction://hlinksldjump">
              <a:snd r:embed="rId5" name="klik sound.wav"/>
            </a:hlinkClick>
            <a:extLst>
              <a:ext uri="{FF2B5EF4-FFF2-40B4-BE49-F238E27FC236}">
                <a16:creationId xmlns:a16="http://schemas.microsoft.com/office/drawing/2014/main" id="{BACFDEB4-D3B2-460D-AD96-357E6302CB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88" y="1927539"/>
            <a:ext cx="1972502" cy="14723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36A609-52A2-4D59-A322-7BF841E759B4}"/>
              </a:ext>
            </a:extLst>
          </p:cNvPr>
          <p:cNvSpPr txBox="1"/>
          <p:nvPr/>
        </p:nvSpPr>
        <p:spPr>
          <a:xfrm>
            <a:off x="5330419" y="3518879"/>
            <a:ext cx="6282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Fredoka One" panose="02000000000000000000" pitchFamily="2" charset="0"/>
              </a:rPr>
              <a:t>Quiz</a:t>
            </a:r>
            <a:endParaRPr lang="en-ID" sz="15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054388-8683-446B-926C-0D3FBD8503FB}"/>
              </a:ext>
            </a:extLst>
          </p:cNvPr>
          <p:cNvSpPr txBox="1"/>
          <p:nvPr/>
        </p:nvSpPr>
        <p:spPr>
          <a:xfrm>
            <a:off x="2666671" y="517683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Fredoka One" panose="02000000000000000000" pitchFamily="2" charset="0"/>
              </a:rPr>
              <a:t>Main Menu</a:t>
            </a:r>
            <a:endParaRPr lang="en-ID" sz="5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3" name="Picture 2">
            <a:hlinkClick r:id="rId11" action="ppaction://hlinksldjump">
              <a:snd r:embed="rId5" name="klik sound.wav"/>
            </a:hlinkClick>
            <a:extLst>
              <a:ext uri="{FF2B5EF4-FFF2-40B4-BE49-F238E27FC236}">
                <a16:creationId xmlns:a16="http://schemas.microsoft.com/office/drawing/2014/main" id="{B8920164-ED4E-4367-A83F-7E417C74B6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6" y="1937223"/>
            <a:ext cx="1972502" cy="1472365"/>
          </a:xfrm>
          <a:prstGeom prst="rect">
            <a:avLst/>
          </a:prstGeom>
        </p:spPr>
      </p:pic>
      <p:pic>
        <p:nvPicPr>
          <p:cNvPr id="11" name="Picture 10">
            <a:hlinkClick r:id="rId13" action="ppaction://hlinksldjump">
              <a:snd r:embed="rId5" name="klik sound.wav"/>
            </a:hlinkClick>
            <a:extLst>
              <a:ext uri="{FF2B5EF4-FFF2-40B4-BE49-F238E27FC236}">
                <a16:creationId xmlns:a16="http://schemas.microsoft.com/office/drawing/2014/main" id="{2427AC56-08A0-4F9E-948F-BD6CB5BA72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76" y="1927539"/>
            <a:ext cx="1972502" cy="14723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2527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hape&#10;&#10;Description automatically generated with medium confidence">
            <a:extLst>
              <a:ext uri="{FF2B5EF4-FFF2-40B4-BE49-F238E27FC236}">
                <a16:creationId xmlns:a16="http://schemas.microsoft.com/office/drawing/2014/main" id="{B79733BE-8394-4308-9423-47B10EFCDD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827DD10-AE37-41BA-974B-AB11321CC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85" y="704600"/>
            <a:ext cx="6394030" cy="3735888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4F31EAEA-7411-4E7D-93F2-D17BCB3606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23" y="3673515"/>
            <a:ext cx="1873153" cy="6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2643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AF0D9CF2-B69F-4189-8619-88D2809F2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846732"/>
            <a:ext cx="6400800" cy="1867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F5073-2E0F-48C7-9A91-7F3475AE3381}"/>
              </a:ext>
            </a:extLst>
          </p:cNvPr>
          <p:cNvSpPr txBox="1"/>
          <p:nvPr/>
        </p:nvSpPr>
        <p:spPr>
          <a:xfrm>
            <a:off x="1605643" y="1561247"/>
            <a:ext cx="5932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Planet Mars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4" name="Picture 13" descr="Graphical user interface&#10;&#10;Description automatically generated with medium confidence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EBF70790-AF6E-4106-B15A-20076158A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48" y="3332361"/>
            <a:ext cx="2424474" cy="517511"/>
          </a:xfrm>
          <a:prstGeom prst="rect">
            <a:avLst/>
          </a:prstGeom>
        </p:spPr>
      </p:pic>
      <p:pic>
        <p:nvPicPr>
          <p:cNvPr id="18" name="Picture 17" descr="Graphical user interface, text&#10;&#10;Description automatically generated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87EA06CD-6E1C-461F-BABE-73C004BC0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03" y="3327736"/>
            <a:ext cx="2424474" cy="517511"/>
          </a:xfrm>
          <a:prstGeom prst="rect">
            <a:avLst/>
          </a:prstGeom>
        </p:spPr>
      </p:pic>
      <p:pic>
        <p:nvPicPr>
          <p:cNvPr id="20" name="Picture 19" descr="Graphical user interface, text, application&#10;&#10;Description automatically generated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9A88A1BB-9897-4035-AD6E-376F533B5E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48" y="4184654"/>
            <a:ext cx="2424474" cy="517511"/>
          </a:xfrm>
          <a:prstGeom prst="rect">
            <a:avLst/>
          </a:prstGeom>
        </p:spPr>
      </p:pic>
      <p:pic>
        <p:nvPicPr>
          <p:cNvPr id="22" name="Picture 21" descr="Graphical user interface, text&#10;&#10;Description automatically generated">
            <a:hlinkClick r:id="rId10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7D7172E8-C531-4537-B510-3EB5FB9C0B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03" y="4191261"/>
            <a:ext cx="2424474" cy="517511"/>
          </a:xfrm>
          <a:prstGeom prst="rect">
            <a:avLst/>
          </a:prstGeom>
        </p:spPr>
      </p:pic>
      <p:pic>
        <p:nvPicPr>
          <p:cNvPr id="15" name="Picture 14">
            <a:hlinkClick r:id="rId12" action="ppaction://hlinksldjump"/>
            <a:extLst>
              <a:ext uri="{FF2B5EF4-FFF2-40B4-BE49-F238E27FC236}">
                <a16:creationId xmlns:a16="http://schemas.microsoft.com/office/drawing/2014/main" id="{1DAA9697-A24C-4911-88C5-1760D69AE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16" name="Picture 15">
            <a:hlinkClick r:id="rId14" action="ppaction://hlinksldjump"/>
            <a:extLst>
              <a:ext uri="{FF2B5EF4-FFF2-40B4-BE49-F238E27FC236}">
                <a16:creationId xmlns:a16="http://schemas.microsoft.com/office/drawing/2014/main" id="{F3163D0A-0DE5-4168-9BD0-5BB8131C98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40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67663F7-D5B4-405D-B28F-B1F53A4B20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23932E-FB45-4253-8D1A-1F67AA919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56" y="704600"/>
            <a:ext cx="6386288" cy="3735888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DD4BFA85-2FAE-49BF-9D85-A2735F8C9B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76" y="3649830"/>
            <a:ext cx="2626847" cy="748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849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medium confidence">
            <a:extLst>
              <a:ext uri="{FF2B5EF4-FFF2-40B4-BE49-F238E27FC236}">
                <a16:creationId xmlns:a16="http://schemas.microsoft.com/office/drawing/2014/main" id="{CB2ACF87-C399-4D67-B38D-5C80EF37F54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BC02717-4C25-44E7-8BEC-EBA9CD50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85" y="704600"/>
            <a:ext cx="6394030" cy="3735888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low confidence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3BF3DFBB-21C5-409F-AD88-A35BB4E06E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23" y="3673515"/>
            <a:ext cx="1873153" cy="6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501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73669"/>
            <a:ext cx="6400800" cy="2613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1605643" y="1376498"/>
            <a:ext cx="593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Planet yang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Bulan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planet…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2" name="Picture 11" descr="A picture containing logo&#10;&#10;Description automatically generated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DC31009A-9780-4B9B-BA60-0F328E9AA8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23" y="3393045"/>
            <a:ext cx="2132564" cy="455202"/>
          </a:xfrm>
          <a:prstGeom prst="rect">
            <a:avLst/>
          </a:prstGeom>
        </p:spPr>
      </p:pic>
      <p:pic>
        <p:nvPicPr>
          <p:cNvPr id="14" name="Picture 13">
            <a:hlinkClick r:id="rId8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297838FD-E034-42AA-A342-B09638067B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22" y="3394669"/>
            <a:ext cx="2132564" cy="455202"/>
          </a:xfrm>
          <a:prstGeom prst="rect">
            <a:avLst/>
          </a:prstGeom>
        </p:spPr>
      </p:pic>
      <p:pic>
        <p:nvPicPr>
          <p:cNvPr id="16" name="Picture 15" descr="Logo&#10;&#10;Description automatically generated with medium confidence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6" y="4216176"/>
            <a:ext cx="2132564" cy="455202"/>
          </a:xfrm>
          <a:prstGeom prst="rect">
            <a:avLst/>
          </a:prstGeom>
        </p:spPr>
      </p:pic>
      <p:pic>
        <p:nvPicPr>
          <p:cNvPr id="18" name="Picture 17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27ED5E86-22B9-417C-96F8-377CB9724D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22" y="4215808"/>
            <a:ext cx="2132564" cy="455202"/>
          </a:xfrm>
          <a:prstGeom prst="rect">
            <a:avLst/>
          </a:prstGeom>
        </p:spPr>
      </p:pic>
      <p:pic>
        <p:nvPicPr>
          <p:cNvPr id="15" name="Picture 14">
            <a:hlinkClick r:id="rId12" action="ppaction://hlinksldjump"/>
            <a:extLst>
              <a:ext uri="{FF2B5EF4-FFF2-40B4-BE49-F238E27FC236}">
                <a16:creationId xmlns:a16="http://schemas.microsoft.com/office/drawing/2014/main" id="{A3048B23-57E0-41A2-B8E7-1246769A4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17" name="Picture 16">
            <a:hlinkClick r:id="rId14" action="ppaction://hlinksldjump"/>
            <a:extLst>
              <a:ext uri="{FF2B5EF4-FFF2-40B4-BE49-F238E27FC236}">
                <a16:creationId xmlns:a16="http://schemas.microsoft.com/office/drawing/2014/main" id="{C48BFB42-4D2E-4505-9D4F-410932784C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4642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8FDB56FA-D128-4F12-B411-603400296A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A72FE5-4217-46A2-8153-5DF7C5297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56" y="704600"/>
            <a:ext cx="6386288" cy="3735888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D4FE1FCE-CF93-4689-8233-E0FC4B985B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76" y="3649830"/>
            <a:ext cx="2626847" cy="748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655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BBEF44E4-4B5B-4313-9CE5-1EB2A31006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60BF12E-F89B-4798-956A-68A0BBD72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85" y="704600"/>
            <a:ext cx="6394030" cy="3735888"/>
          </a:xfrm>
          <a:prstGeom prst="rect">
            <a:avLst/>
          </a:prstGeom>
        </p:spPr>
      </p:pic>
      <p:pic>
        <p:nvPicPr>
          <p:cNvPr id="10" name="Picture 9" descr="Logo&#10;&#10;Description automatically generated with low confidence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85531EA7-6399-4A65-B385-C7FBF83ED2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23" y="3673515"/>
            <a:ext cx="1873153" cy="6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9997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73669"/>
            <a:ext cx="6400800" cy="2613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1605643" y="822498"/>
            <a:ext cx="59327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tampak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berwarna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hijau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memiliki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15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diantaranya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Uriel, Umbriel, Titania.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ciri-ciri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seperti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itu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maka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kita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mengenalnya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planet…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6" name="Picture 15" descr="Logo&#10;&#10;Description automatically generated with medium confidence">
            <a:hlinkClick r:id="rId5" action="ppaction://hlinksldjump"/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6" y="4216176"/>
            <a:ext cx="2132564" cy="455202"/>
          </a:xfrm>
          <a:prstGeom prst="rect">
            <a:avLst/>
          </a:prstGeom>
        </p:spPr>
      </p:pic>
      <p:pic>
        <p:nvPicPr>
          <p:cNvPr id="18" name="Picture 17">
            <a:hlinkClick r:id="rId7" action="ppaction://hlinksldjump"/>
            <a:extLst>
              <a:ext uri="{FF2B5EF4-FFF2-40B4-BE49-F238E27FC236}">
                <a16:creationId xmlns:a16="http://schemas.microsoft.com/office/drawing/2014/main" id="{27ED5E86-22B9-417C-96F8-377CB9724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22" y="3393045"/>
            <a:ext cx="2132564" cy="455202"/>
          </a:xfrm>
          <a:prstGeom prst="rect">
            <a:avLst/>
          </a:prstGeom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163A82E3-998D-4465-9157-D2D42A7803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4" y="3393045"/>
            <a:ext cx="2122379" cy="453029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21" y="4216176"/>
            <a:ext cx="2132564" cy="455202"/>
          </a:xfrm>
          <a:prstGeom prst="rect">
            <a:avLst/>
          </a:prstGeom>
        </p:spPr>
      </p:pic>
      <p:pic>
        <p:nvPicPr>
          <p:cNvPr id="13" name="Picture 12">
            <a:hlinkClick r:id="rId11" action="ppaction://hlinksldjump"/>
            <a:extLst>
              <a:ext uri="{FF2B5EF4-FFF2-40B4-BE49-F238E27FC236}">
                <a16:creationId xmlns:a16="http://schemas.microsoft.com/office/drawing/2014/main" id="{F8C01CB1-3D1E-4D16-BB66-BA6B63A078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14" name="Picture 13">
            <a:hlinkClick r:id="rId13" action="ppaction://hlinksldjump"/>
            <a:extLst>
              <a:ext uri="{FF2B5EF4-FFF2-40B4-BE49-F238E27FC236}">
                <a16:creationId xmlns:a16="http://schemas.microsoft.com/office/drawing/2014/main" id="{F9073621-A2FB-43CB-B3CF-A21386C03B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737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71B24933-66D6-4E78-B9C7-64FCFB179E5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06A16-77C8-47D8-A031-78B25CFC4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56" y="704600"/>
            <a:ext cx="6386288" cy="3735888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62FE96EE-17AA-4CA2-8234-5B29608E0A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76" y="3649830"/>
            <a:ext cx="2626847" cy="748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9337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67DCA68-871E-42BE-9784-798EBE3469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7930207-88A0-4FB0-87DC-B672A9668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85" y="704600"/>
            <a:ext cx="6394030" cy="3735888"/>
          </a:xfrm>
          <a:prstGeom prst="rect">
            <a:avLst/>
          </a:prstGeom>
        </p:spPr>
      </p:pic>
      <p:pic>
        <p:nvPicPr>
          <p:cNvPr id="10" name="Picture 9" descr="Logo&#10;&#10;Description automatically generated with low confidence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55A4DB1F-A415-4242-970F-D8064A15D0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23" y="3673515"/>
            <a:ext cx="1873153" cy="6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962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9D351-12F9-420B-B32C-71CE097F51BF}"/>
              </a:ext>
            </a:extLst>
          </p:cNvPr>
          <p:cNvSpPr txBox="1"/>
          <p:nvPr/>
        </p:nvSpPr>
        <p:spPr>
          <a:xfrm>
            <a:off x="3603436" y="182609"/>
            <a:ext cx="19371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  <a:latin typeface="Fredoka One" panose="02000000000000000000" pitchFamily="2" charset="0"/>
              </a:rPr>
              <a:t>Video</a:t>
            </a:r>
            <a:endParaRPr lang="en-ID" sz="45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5" name="Online Media 4" title="Urutan Planet di Dalam Sistem Tata Surya - Jagad.ID">
            <a:hlinkClick r:id="" action="ppaction://media"/>
            <a:extLst>
              <a:ext uri="{FF2B5EF4-FFF2-40B4-BE49-F238E27FC236}">
                <a16:creationId xmlns:a16="http://schemas.microsoft.com/office/drawing/2014/main" id="{771E2830-6E6C-4C69-ADD8-08670D22E40B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1728788" y="1158497"/>
            <a:ext cx="5686425" cy="3212832"/>
          </a:xfrm>
          <a:prstGeom prst="rect">
            <a:avLst/>
          </a:prstGeom>
        </p:spPr>
      </p:pic>
      <p:pic>
        <p:nvPicPr>
          <p:cNvPr id="8" name="Picture 7">
            <a:hlinkClick r:id="" action="ppaction://hlinkshowjump?jump=nextslide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853D58A6-56A9-485D-B086-490AAFDDF9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48508" y="182609"/>
            <a:ext cx="476831" cy="439082"/>
          </a:xfrm>
          <a:prstGeom prst="rect">
            <a:avLst/>
          </a:prstGeom>
        </p:spPr>
      </p:pic>
      <p:pic>
        <p:nvPicPr>
          <p:cNvPr id="9" name="Picture 8">
            <a:hlinkClick r:id="" action="ppaction://hlinkshowjump?jump=previousslide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AE47973E-2A99-413F-BBAB-552806371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93890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062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73669"/>
            <a:ext cx="6400800" cy="2613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1532870" y="2171502"/>
            <a:ext cx="5932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Gambar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diatas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merupakan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planet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terbesar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dalam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tata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surya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yang Bernama…</a:t>
            </a:r>
            <a:endParaRPr lang="en-ID" sz="18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6" name="Picture 15" descr="Logo&#10;&#10;Description automatically generated with medium confidence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DEECA6EC-03CC-4A30-853D-BE878C335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21" y="4216176"/>
            <a:ext cx="2132564" cy="455202"/>
          </a:xfrm>
          <a:prstGeom prst="rect">
            <a:avLst/>
          </a:prstGeom>
        </p:spPr>
      </p:pic>
      <p:pic>
        <p:nvPicPr>
          <p:cNvPr id="7" name="Picture 6">
            <a:hlinkClick r:id="rId8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6" y="4216176"/>
            <a:ext cx="2132564" cy="455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8F783-3F96-49F2-BF90-0F552FCD37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7" y="814601"/>
            <a:ext cx="1611290" cy="1662139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A47F1BB6-44C5-49E7-A789-105E45B609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6" y="3393045"/>
            <a:ext cx="2132564" cy="455202"/>
          </a:xfrm>
          <a:prstGeom prst="rect">
            <a:avLst/>
          </a:prstGeom>
        </p:spPr>
      </p:pic>
      <p:pic>
        <p:nvPicPr>
          <p:cNvPr id="14" name="Picture 13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C23E797A-D864-442C-BE48-9B24DA1421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20" y="3394669"/>
            <a:ext cx="2132564" cy="455202"/>
          </a:xfrm>
          <a:prstGeom prst="rect">
            <a:avLst/>
          </a:prstGeom>
        </p:spPr>
      </p:pic>
      <p:pic>
        <p:nvPicPr>
          <p:cNvPr id="17" name="Picture 16">
            <a:hlinkClick r:id="rId13" action="ppaction://hlinksldjump"/>
            <a:extLst>
              <a:ext uri="{FF2B5EF4-FFF2-40B4-BE49-F238E27FC236}">
                <a16:creationId xmlns:a16="http://schemas.microsoft.com/office/drawing/2014/main" id="{BFEAC518-58EC-4585-A14A-95479BFADE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18" name="Picture 17">
            <a:hlinkClick r:id="rId15" action="ppaction://hlinksldjump"/>
            <a:extLst>
              <a:ext uri="{FF2B5EF4-FFF2-40B4-BE49-F238E27FC236}">
                <a16:creationId xmlns:a16="http://schemas.microsoft.com/office/drawing/2014/main" id="{9C51D461-CF9D-4B70-A413-2A983D68DC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2825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C49952CD-2CA7-47E5-A3BE-9A855FFFFE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A299B-FA06-48F7-81D2-0F9AAB4D8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56" y="704600"/>
            <a:ext cx="6386288" cy="3735888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F3359CD5-BE45-4550-9C75-ED6E2CCC31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76" y="3649830"/>
            <a:ext cx="2626847" cy="748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9009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708C43E-F42B-4996-9EA1-8116EB5DDE7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F83A3DA-3F35-441D-A334-FE005F39D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85" y="704600"/>
            <a:ext cx="6394030" cy="3735888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low confidence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F0008C6B-7788-428D-A376-736A5E637A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23" y="3673515"/>
            <a:ext cx="1873153" cy="6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026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73669"/>
            <a:ext cx="6400800" cy="2613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1605643" y="1025967"/>
            <a:ext cx="5932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ini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dikenal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planet paling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terang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karena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itu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dikenal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sebagai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bintang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timur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Ciri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tersebut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terdapat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pada planet…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7" name="Picture 6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52097E31-7F3C-49C5-818C-D224AF64C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6" y="4216176"/>
            <a:ext cx="2132564" cy="455202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A47F1BB6-44C5-49E7-A789-105E45B60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6" y="3393045"/>
            <a:ext cx="2132564" cy="455202"/>
          </a:xfrm>
          <a:prstGeom prst="rect">
            <a:avLst/>
          </a:prstGeom>
        </p:spPr>
      </p:pic>
      <p:pic>
        <p:nvPicPr>
          <p:cNvPr id="5" name="Picture 4">
            <a:hlinkClick r:id="rId9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05389554-1408-41D1-81AF-747B6A471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20" y="3393045"/>
            <a:ext cx="2132564" cy="455202"/>
          </a:xfrm>
          <a:prstGeom prst="rect">
            <a:avLst/>
          </a:prstGeom>
        </p:spPr>
      </p:pic>
      <p:pic>
        <p:nvPicPr>
          <p:cNvPr id="15" name="Picture 14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0E558122-0E13-418F-8F13-89699F48BC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20" y="4216176"/>
            <a:ext cx="2132564" cy="455202"/>
          </a:xfrm>
          <a:prstGeom prst="rect">
            <a:avLst/>
          </a:prstGeom>
        </p:spPr>
      </p:pic>
      <p:pic>
        <p:nvPicPr>
          <p:cNvPr id="14" name="Picture 13">
            <a:hlinkClick r:id="rId12" action="ppaction://hlinksldjump"/>
            <a:extLst>
              <a:ext uri="{FF2B5EF4-FFF2-40B4-BE49-F238E27FC236}">
                <a16:creationId xmlns:a16="http://schemas.microsoft.com/office/drawing/2014/main" id="{9D8D198A-1100-43A8-8F22-E3A6C2F9C2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16" name="Picture 15">
            <a:hlinkClick r:id="rId14" action="ppaction://hlinksldjump"/>
            <a:extLst>
              <a:ext uri="{FF2B5EF4-FFF2-40B4-BE49-F238E27FC236}">
                <a16:creationId xmlns:a16="http://schemas.microsoft.com/office/drawing/2014/main" id="{212CDB77-0298-46EB-A42D-846F29DFF4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2076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20963DE5-8B8C-4525-916F-ACEC4BFC33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4EBD1C-CE42-4DFB-B4C2-7E0E1A5C6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56" y="704600"/>
            <a:ext cx="6386288" cy="3735888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D050A7FE-84BC-4DC4-ADE2-BA4DE6F8F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76" y="3649830"/>
            <a:ext cx="2626847" cy="748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6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6B2DCFC0-255C-4A10-B270-FAF72AF506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316EA3D-DAA9-4BAA-BBD0-3FBCC604BA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85" y="704600"/>
            <a:ext cx="6394030" cy="3735888"/>
          </a:xfrm>
          <a:prstGeom prst="rect">
            <a:avLst/>
          </a:prstGeom>
        </p:spPr>
      </p:pic>
      <p:pic>
        <p:nvPicPr>
          <p:cNvPr id="10" name="Picture 9" descr="Logo&#10;&#10;Description automatically generated with low confidence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89F12F5B-2239-47CA-B8DE-646F669C4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23" y="3673515"/>
            <a:ext cx="1873153" cy="6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9271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73669"/>
            <a:ext cx="6400800" cy="2613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1605643" y="774172"/>
            <a:ext cx="5932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Perhatikan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pernyataan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berikut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:</a:t>
            </a:r>
          </a:p>
          <a:p>
            <a:pPr marL="385763" indent="-385763"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urutan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ke-3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dari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Matahari</a:t>
            </a:r>
            <a:endParaRPr lang="en-US" sz="18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85763" indent="-385763"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revolusi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27,3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hari</a:t>
            </a:r>
            <a:endParaRPr lang="en-US" sz="18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85763" indent="-385763"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revolusi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365,25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hari</a:t>
            </a:r>
            <a:endParaRPr lang="en-US" sz="18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pPr marL="385763" indent="-385763"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Waktu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rotasi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500.000km</a:t>
            </a:r>
          </a:p>
          <a:p>
            <a:pPr marL="385763" indent="-385763">
              <a:buAutoNum type="arabicPeriod"/>
            </a:pPr>
            <a:r>
              <a:rPr lang="en-US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Berdiameter</a:t>
            </a:r>
            <a:r>
              <a:rPr lang="en-US" sz="1800" dirty="0">
                <a:solidFill>
                  <a:schemeClr val="bg1"/>
                </a:solidFill>
                <a:latin typeface="Fredoka One" panose="02000000000000000000" pitchFamily="2" charset="0"/>
              </a:rPr>
              <a:t> 12,756 km</a:t>
            </a:r>
            <a:endParaRPr lang="en-ID" sz="1800" dirty="0">
              <a:solidFill>
                <a:schemeClr val="bg1"/>
              </a:solidFill>
              <a:latin typeface="Fredoka One" panose="02000000000000000000" pitchFamily="2" charset="0"/>
            </a:endParaRPr>
          </a:p>
          <a:p>
            <a:r>
              <a:rPr lang="en-ID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Karakter</a:t>
            </a:r>
            <a:r>
              <a:rPr lang="en-ID" sz="18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Bumi</a:t>
            </a:r>
            <a:r>
              <a:rPr lang="en-ID" sz="1800" dirty="0">
                <a:solidFill>
                  <a:schemeClr val="bg1"/>
                </a:solidFill>
                <a:latin typeface="Fredoka One" panose="02000000000000000000" pitchFamily="2" charset="0"/>
              </a:rPr>
              <a:t> yang </a:t>
            </a:r>
            <a:r>
              <a:rPr lang="en-ID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benar</a:t>
            </a:r>
            <a:r>
              <a:rPr lang="en-ID" sz="18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ditunjukkan</a:t>
            </a:r>
            <a:r>
              <a:rPr lang="en-ID" sz="1800" dirty="0">
                <a:solidFill>
                  <a:schemeClr val="bg1"/>
                </a:solidFill>
                <a:latin typeface="Fredoka One" panose="02000000000000000000" pitchFamily="2" charset="0"/>
              </a:rPr>
              <a:t> oleh </a:t>
            </a:r>
            <a:r>
              <a:rPr lang="en-ID" sz="1800" dirty="0" err="1">
                <a:solidFill>
                  <a:schemeClr val="bg1"/>
                </a:solidFill>
                <a:latin typeface="Fredoka One" panose="02000000000000000000" pitchFamily="2" charset="0"/>
              </a:rPr>
              <a:t>nomor</a:t>
            </a:r>
            <a:r>
              <a:rPr lang="en-ID" sz="18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US" sz="18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0" name="Picture 9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63181FF9-30F5-4323-8E8B-9F8D86CBD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5" y="3395218"/>
            <a:ext cx="2132564" cy="455202"/>
          </a:xfrm>
          <a:prstGeom prst="rect">
            <a:avLst/>
          </a:prstGeom>
        </p:spPr>
      </p:pic>
      <p:pic>
        <p:nvPicPr>
          <p:cNvPr id="18" name="Picture 17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2EBDF840-9CD5-498F-9D12-36D3284F87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96" y="4218350"/>
            <a:ext cx="2122379" cy="453028"/>
          </a:xfrm>
          <a:prstGeom prst="rect">
            <a:avLst/>
          </a:prstGeom>
        </p:spPr>
      </p:pic>
      <p:pic>
        <p:nvPicPr>
          <p:cNvPr id="22" name="Picture 21">
            <a:hlinkClick r:id="rId9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D5BC6F16-D05A-407D-BCB4-984A80996B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23" y="3395218"/>
            <a:ext cx="2132565" cy="455202"/>
          </a:xfrm>
          <a:prstGeom prst="rect">
            <a:avLst/>
          </a:prstGeom>
        </p:spPr>
      </p:pic>
      <p:pic>
        <p:nvPicPr>
          <p:cNvPr id="24" name="Picture 23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97D9FCFE-29A3-4FFD-B2C3-14FCA55090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41" y="4217263"/>
            <a:ext cx="2132564" cy="455202"/>
          </a:xfrm>
          <a:prstGeom prst="rect">
            <a:avLst/>
          </a:prstGeom>
        </p:spPr>
      </p:pic>
      <p:pic>
        <p:nvPicPr>
          <p:cNvPr id="13" name="Picture 12">
            <a:hlinkClick r:id="rId12" action="ppaction://hlinksldjump"/>
            <a:extLst>
              <a:ext uri="{FF2B5EF4-FFF2-40B4-BE49-F238E27FC236}">
                <a16:creationId xmlns:a16="http://schemas.microsoft.com/office/drawing/2014/main" id="{FD0ACBE9-E4EF-4163-B8CE-323A17C0BF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14" name="Picture 13">
            <a:hlinkClick r:id="rId14" action="ppaction://hlinksldjump"/>
            <a:extLst>
              <a:ext uri="{FF2B5EF4-FFF2-40B4-BE49-F238E27FC236}">
                <a16:creationId xmlns:a16="http://schemas.microsoft.com/office/drawing/2014/main" id="{57C25538-2CB4-48D9-9AAB-BA139289FF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6661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E206CA6B-C322-4E0F-B0F4-ED81464788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4181B-F696-4A74-BF9F-FB388776A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56" y="704600"/>
            <a:ext cx="6386288" cy="3735888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E4F36E76-0075-4D2E-8523-974566852D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76" y="3649830"/>
            <a:ext cx="2626847" cy="748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1966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A68AF050-D75C-4B9D-82AC-ABF52D25381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15D1D83-27E5-4637-8AD5-DAD6759AC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85" y="704600"/>
            <a:ext cx="6394030" cy="3735888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low confidence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5F17B147-077C-41AA-ABA1-3ECCEE9EE1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23" y="3673515"/>
            <a:ext cx="1873153" cy="6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9092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73669"/>
            <a:ext cx="6400800" cy="2613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1605643" y="1376496"/>
            <a:ext cx="593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terkecil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dalam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tata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surya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…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1" name="Picture 10">
            <a:hlinkClick r:id="rId5" action="ppaction://hlinksldjump">
              <a:snd r:embed="rId6" name="whoosh.wav"/>
            </a:hlinkClick>
            <a:extLst>
              <a:ext uri="{FF2B5EF4-FFF2-40B4-BE49-F238E27FC236}">
                <a16:creationId xmlns:a16="http://schemas.microsoft.com/office/drawing/2014/main" id="{9368D130-2C38-4B9B-B402-741BBA6B76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6" y="3393045"/>
            <a:ext cx="2132564" cy="455202"/>
          </a:xfrm>
          <a:prstGeom prst="rect">
            <a:avLst/>
          </a:prstGeom>
        </p:spPr>
      </p:pic>
      <p:pic>
        <p:nvPicPr>
          <p:cNvPr id="12" name="Picture 11">
            <a:hlinkClick r:id="rId8" action="ppaction://hlinksldjump">
              <a:snd r:embed="rId9" name="klik sound.wav"/>
            </a:hlinkClick>
            <a:extLst>
              <a:ext uri="{FF2B5EF4-FFF2-40B4-BE49-F238E27FC236}">
                <a16:creationId xmlns:a16="http://schemas.microsoft.com/office/drawing/2014/main" id="{7E286031-4C1A-4214-8FC0-71015BD88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4" y="4218349"/>
            <a:ext cx="2122379" cy="453029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hlinkClick r:id="rId8" action="ppaction://hlinksldjump">
              <a:snd r:embed="rId9" name="klik sound.wav"/>
            </a:hlinkClick>
            <a:extLst>
              <a:ext uri="{FF2B5EF4-FFF2-40B4-BE49-F238E27FC236}">
                <a16:creationId xmlns:a16="http://schemas.microsoft.com/office/drawing/2014/main" id="{C5BD0B2E-FA64-475A-9017-1D71FC2FB6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20" y="3393045"/>
            <a:ext cx="2132564" cy="455202"/>
          </a:xfrm>
          <a:prstGeom prst="rect">
            <a:avLst/>
          </a:prstGeom>
        </p:spPr>
      </p:pic>
      <p:pic>
        <p:nvPicPr>
          <p:cNvPr id="16" name="Picture 15">
            <a:hlinkClick r:id="rId8" action="ppaction://hlinksldjump">
              <a:snd r:embed="rId9" name="klik sound.wav"/>
            </a:hlinkClick>
            <a:extLst>
              <a:ext uri="{FF2B5EF4-FFF2-40B4-BE49-F238E27FC236}">
                <a16:creationId xmlns:a16="http://schemas.microsoft.com/office/drawing/2014/main" id="{D898185B-FBE1-445E-B9EB-EB81971FC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19" y="4216176"/>
            <a:ext cx="2132564" cy="455202"/>
          </a:xfrm>
          <a:prstGeom prst="rect">
            <a:avLst/>
          </a:prstGeom>
        </p:spPr>
      </p:pic>
      <p:pic>
        <p:nvPicPr>
          <p:cNvPr id="17" name="Picture 16">
            <a:hlinkClick r:id="rId13" action="ppaction://hlinksldjump"/>
            <a:extLst>
              <a:ext uri="{FF2B5EF4-FFF2-40B4-BE49-F238E27FC236}">
                <a16:creationId xmlns:a16="http://schemas.microsoft.com/office/drawing/2014/main" id="{1865D2C6-548E-4453-84E5-713189A3E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18" name="Picture 17">
            <a:hlinkClick r:id="rId15" action="ppaction://hlinksldjump"/>
            <a:extLst>
              <a:ext uri="{FF2B5EF4-FFF2-40B4-BE49-F238E27FC236}">
                <a16:creationId xmlns:a16="http://schemas.microsoft.com/office/drawing/2014/main" id="{FAEED50C-2DAA-4B4A-89D9-9D563EED49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448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9D351-12F9-420B-B32C-71CE097F51BF}"/>
              </a:ext>
            </a:extLst>
          </p:cNvPr>
          <p:cNvSpPr txBox="1"/>
          <p:nvPr/>
        </p:nvSpPr>
        <p:spPr>
          <a:xfrm>
            <a:off x="3603436" y="182609"/>
            <a:ext cx="19371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  <a:latin typeface="Fredoka One" panose="02000000000000000000" pitchFamily="2" charset="0"/>
              </a:rPr>
              <a:t>Video</a:t>
            </a:r>
            <a:endParaRPr lang="en-ID" sz="45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3" name="Online Media 2" title="Sistem Tata Surya IPA Kelas 6 SD | Benda- Benda Langit Lainnya.">
            <a:hlinkClick r:id="" action="ppaction://media"/>
            <a:extLst>
              <a:ext uri="{FF2B5EF4-FFF2-40B4-BE49-F238E27FC236}">
                <a16:creationId xmlns:a16="http://schemas.microsoft.com/office/drawing/2014/main" id="{D9C0F436-2F1C-46C8-9F71-899EF8B02BC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1735962" y="1163674"/>
            <a:ext cx="5686724" cy="3213000"/>
          </a:xfrm>
          <a:prstGeom prst="rect">
            <a:avLst/>
          </a:prstGeom>
        </p:spPr>
      </p:pic>
      <p:pic>
        <p:nvPicPr>
          <p:cNvPr id="12" name="Picture 11">
            <a:hlinkClick r:id="" action="ppaction://hlinkshowjump?jump=nextslide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B59C2992-B6D7-4498-A522-1E56820C88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48508" y="165228"/>
            <a:ext cx="476831" cy="439082"/>
          </a:xfrm>
          <a:prstGeom prst="rect">
            <a:avLst/>
          </a:prstGeom>
        </p:spPr>
      </p:pic>
      <p:pic>
        <p:nvPicPr>
          <p:cNvPr id="13" name="Picture 12">
            <a:hlinkClick r:id="" action="ppaction://hlinkshowjump?jump=previousslide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D9E11607-6B46-49C1-A360-1535E56671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50347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152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23333BD4-0C9C-4B97-8EE1-FA8A7B675B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044D91-D3ED-4C2B-9DCA-520323B912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56" y="704600"/>
            <a:ext cx="6386288" cy="3735888"/>
          </a:xfrm>
          <a:prstGeom prst="rect">
            <a:avLst/>
          </a:prstGeom>
        </p:spPr>
      </p:pic>
      <p:pic>
        <p:nvPicPr>
          <p:cNvPr id="13" name="Picture 12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27619208-79CA-450B-B831-F99BC00CDA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76" y="3649830"/>
            <a:ext cx="2626847" cy="748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8772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97D88E-C0D7-42D7-A4AD-9A084EF7E62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166ED48-2CC5-4EC5-B4EB-DD66DD9A98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85" y="704600"/>
            <a:ext cx="6394030" cy="3735888"/>
          </a:xfrm>
          <a:prstGeom prst="rect">
            <a:avLst/>
          </a:prstGeom>
        </p:spPr>
      </p:pic>
      <p:pic>
        <p:nvPicPr>
          <p:cNvPr id="10" name="Picture 9" descr="Logo&#10;&#10;Description automatically generated with low confidence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F8109E15-3D07-462F-BA27-135374936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23" y="3673515"/>
            <a:ext cx="1873153" cy="6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0042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, rectangle&#10;&#10;Description automatically generated">
            <a:extLst>
              <a:ext uri="{FF2B5EF4-FFF2-40B4-BE49-F238E27FC236}">
                <a16:creationId xmlns:a16="http://schemas.microsoft.com/office/drawing/2014/main" id="{EBB03F0B-59EE-4DBD-87E0-889AD2175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73669"/>
            <a:ext cx="6400800" cy="2613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0396A4-7689-4637-857C-3C2DD428DDC4}"/>
              </a:ext>
            </a:extLst>
          </p:cNvPr>
          <p:cNvSpPr txBox="1"/>
          <p:nvPr/>
        </p:nvSpPr>
        <p:spPr>
          <a:xfrm>
            <a:off x="1605643" y="1376496"/>
            <a:ext cx="593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Planet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Fredoka One" panose="02000000000000000000" pitchFamily="2" charset="0"/>
              </a:rPr>
              <a:t>satelit</a:t>
            </a:r>
            <a:r>
              <a:rPr lang="en-US" sz="2400" dirty="0">
                <a:solidFill>
                  <a:schemeClr val="bg1"/>
                </a:solidFill>
                <a:latin typeface="Fredoka One" panose="02000000000000000000" pitchFamily="2" charset="0"/>
              </a:rPr>
              <a:t> Triton, Proteus, dan Nereid…</a:t>
            </a:r>
            <a:endParaRPr lang="en-ID" sz="2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12" name="Picture 11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7E286031-4C1A-4214-8FC0-71015BD88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03" y="3395218"/>
            <a:ext cx="2122379" cy="453029"/>
          </a:xfrm>
          <a:prstGeom prst="rect">
            <a:avLst/>
          </a:prstGeom>
        </p:spPr>
      </p:pic>
      <p:pic>
        <p:nvPicPr>
          <p:cNvPr id="13" name="Picture 12">
            <a:hlinkClick r:id="rId8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D1101F35-42A2-4622-8A5F-9385CF3F33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16" y="4216176"/>
            <a:ext cx="2132564" cy="455202"/>
          </a:xfrm>
          <a:prstGeom prst="rect">
            <a:avLst/>
          </a:prstGeom>
        </p:spPr>
      </p:pic>
      <p:pic>
        <p:nvPicPr>
          <p:cNvPr id="15" name="Picture 14">
            <a:hlinkClick r:id="rId8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C26A635C-511B-44EA-A468-5C893269F0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19" y="3393045"/>
            <a:ext cx="2132564" cy="455202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843D10C1-DD43-48F3-A4AD-E95CDE234A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927" y="4216176"/>
            <a:ext cx="2132564" cy="455202"/>
          </a:xfrm>
          <a:prstGeom prst="rect">
            <a:avLst/>
          </a:prstGeom>
        </p:spPr>
      </p:pic>
      <p:pic>
        <p:nvPicPr>
          <p:cNvPr id="16" name="Picture 15">
            <a:hlinkClick r:id="rId12" action="ppaction://hlinksldjump"/>
            <a:extLst>
              <a:ext uri="{FF2B5EF4-FFF2-40B4-BE49-F238E27FC236}">
                <a16:creationId xmlns:a16="http://schemas.microsoft.com/office/drawing/2014/main" id="{BCF37BBF-DDA5-477D-9DFD-8514977259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18" name="Picture 17">
            <a:hlinkClick r:id="rId14" action="ppaction://hlinksldjump"/>
            <a:extLst>
              <a:ext uri="{FF2B5EF4-FFF2-40B4-BE49-F238E27FC236}">
                <a16:creationId xmlns:a16="http://schemas.microsoft.com/office/drawing/2014/main" id="{D093C678-35F4-4146-AA7B-2CB034EF78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4048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59F8FC78-C84F-4B4B-ABB8-F37C09ABA6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D40E2-885A-4719-AED2-A330C5AAE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56" y="704600"/>
            <a:ext cx="6386288" cy="3735888"/>
          </a:xfrm>
          <a:prstGeom prst="rect">
            <a:avLst/>
          </a:prstGeom>
        </p:spPr>
      </p:pic>
      <p:pic>
        <p:nvPicPr>
          <p:cNvPr id="5" name="Picture 4" descr="Logo&#10;&#10;Description automatically generated with low confidence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30A675FC-FC82-40C0-8FE0-BD7F48B4D8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76" y="3645673"/>
            <a:ext cx="2626847" cy="7509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221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8DF7AB-1724-4F42-BA89-9E909C1CF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14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361" y="-98597"/>
            <a:ext cx="9304361" cy="5260283"/>
          </a:xfrm>
          <a:prstGeom prst="rect">
            <a:avLst/>
          </a:prstGeom>
          <a:solidFill>
            <a:schemeClr val="tx1">
              <a:lumMod val="50000"/>
              <a:lumOff val="50000"/>
              <a:alpha val="78000"/>
            </a:schemeClr>
          </a:solidFill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6BCEAC3-8EFD-4C38-8B5D-C61BE6402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85" y="704600"/>
            <a:ext cx="6394030" cy="3735888"/>
          </a:xfrm>
          <a:prstGeom prst="rect">
            <a:avLst/>
          </a:prstGeom>
        </p:spPr>
      </p:pic>
      <p:pic>
        <p:nvPicPr>
          <p:cNvPr id="10" name="Picture 9" descr="Logo&#10;&#10;Description automatically generated with low confidence">
            <a:hlinkClick r:id="rId7" action="ppaction://hlinksldjump">
              <a:snd r:embed="rId8" name="klik sound.wav"/>
            </a:hlinkClick>
            <a:extLst>
              <a:ext uri="{FF2B5EF4-FFF2-40B4-BE49-F238E27FC236}">
                <a16:creationId xmlns:a16="http://schemas.microsoft.com/office/drawing/2014/main" id="{2DC2C511-768A-4F7C-8B5C-1A94F30044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23" y="3673515"/>
            <a:ext cx="1873153" cy="6428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339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79D351-12F9-420B-B32C-71CE097F51BF}"/>
              </a:ext>
            </a:extLst>
          </p:cNvPr>
          <p:cNvSpPr txBox="1"/>
          <p:nvPr/>
        </p:nvSpPr>
        <p:spPr>
          <a:xfrm>
            <a:off x="3603436" y="182609"/>
            <a:ext cx="19371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  <a:latin typeface="Fredoka One" panose="02000000000000000000" pitchFamily="2" charset="0"/>
              </a:rPr>
              <a:t>Video</a:t>
            </a:r>
            <a:endParaRPr lang="en-ID" sz="45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4" name="Online Media 3" title="Tata Surya dan Benda Langit Lainnya || IPA Kelas 6 SD || Tema 9 || Bagian 2">
            <a:hlinkClick r:id="" action="ppaction://media"/>
            <a:extLst>
              <a:ext uri="{FF2B5EF4-FFF2-40B4-BE49-F238E27FC236}">
                <a16:creationId xmlns:a16="http://schemas.microsoft.com/office/drawing/2014/main" id="{7E3D9F48-7EFE-4BE2-B14C-A4EB0284126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1728638" y="944356"/>
            <a:ext cx="5686725" cy="3213000"/>
          </a:xfrm>
          <a:prstGeom prst="rect">
            <a:avLst/>
          </a:prstGeom>
        </p:spPr>
      </p:pic>
      <p:pic>
        <p:nvPicPr>
          <p:cNvPr id="9" name="Picture 8">
            <a:hlinkClick r:id="" action="ppaction://hlinkshowjump?jump=previousslide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DAC42766-9042-412F-91D7-F5FEF52BA5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82609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733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2A5F7-B91D-497C-8CCD-EC812F62E6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1329532"/>
            <a:ext cx="6886575" cy="308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D2BF3B-59A8-488D-A9FD-8CCA68D4FAE6}"/>
              </a:ext>
            </a:extLst>
          </p:cNvPr>
          <p:cNvSpPr txBox="1"/>
          <p:nvPr/>
        </p:nvSpPr>
        <p:spPr>
          <a:xfrm>
            <a:off x="1762216" y="2214709"/>
            <a:ext cx="567014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  <a:latin typeface="Fredoka One" panose="02000000000000000000" pitchFamily="2" charset="0"/>
              </a:rPr>
              <a:t>Nama 	: Renaldi Setiawan</a:t>
            </a:r>
          </a:p>
          <a:p>
            <a:r>
              <a:rPr lang="en-US" sz="2700" dirty="0">
                <a:solidFill>
                  <a:schemeClr val="bg1"/>
                </a:solidFill>
                <a:latin typeface="Fredoka One" panose="02000000000000000000" pitchFamily="2" charset="0"/>
              </a:rPr>
              <a:t>NIM 		: 21105244017</a:t>
            </a:r>
          </a:p>
          <a:p>
            <a:r>
              <a:rPr lang="en-US" sz="2700" dirty="0">
                <a:solidFill>
                  <a:schemeClr val="bg1"/>
                </a:solidFill>
                <a:latin typeface="Fredoka One" panose="02000000000000000000" pitchFamily="2" charset="0"/>
              </a:rPr>
              <a:t>Prodi 	: </a:t>
            </a:r>
            <a:r>
              <a:rPr lang="en-US" sz="2700" dirty="0" err="1">
                <a:solidFill>
                  <a:schemeClr val="bg1"/>
                </a:solidFill>
                <a:latin typeface="Fredoka One" panose="02000000000000000000" pitchFamily="2" charset="0"/>
              </a:rPr>
              <a:t>Teknologi</a:t>
            </a:r>
            <a:r>
              <a:rPr lang="en-US" sz="2700" dirty="0">
                <a:solidFill>
                  <a:schemeClr val="bg1"/>
                </a:solidFill>
                <a:latin typeface="Fredoka One" panose="02000000000000000000" pitchFamily="2" charset="0"/>
              </a:rPr>
              <a:t> Pendidikan A</a:t>
            </a:r>
            <a:endParaRPr lang="en-ID" sz="27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6" name="Picture 5">
            <a:hlinkClick r:id="rId5" action="ppaction://hlinksldjump">
              <a:snd r:embed="rId6" name="klik sound.wav"/>
            </a:hlinkClick>
            <a:extLst>
              <a:ext uri="{FF2B5EF4-FFF2-40B4-BE49-F238E27FC236}">
                <a16:creationId xmlns:a16="http://schemas.microsoft.com/office/drawing/2014/main" id="{B978BCAF-5D88-4A8B-B94D-2926E1F14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73" y="4523397"/>
            <a:ext cx="476831" cy="439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BC16F0-7FC6-40BC-890C-DA3352A2E2B9}"/>
              </a:ext>
            </a:extLst>
          </p:cNvPr>
          <p:cNvSpPr txBox="1"/>
          <p:nvPr/>
        </p:nvSpPr>
        <p:spPr>
          <a:xfrm>
            <a:off x="3043377" y="429285"/>
            <a:ext cx="3057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Fredoka One" panose="02000000000000000000" pitchFamily="2" charset="0"/>
              </a:rPr>
              <a:t>Tentang</a:t>
            </a:r>
            <a:endParaRPr lang="en-ID" sz="5400" dirty="0">
              <a:solidFill>
                <a:schemeClr val="bg1"/>
              </a:solidFill>
              <a:latin typeface="Fredoka One" panose="02000000000000000000" pitchFamily="2" charset="0"/>
            </a:endParaRPr>
          </a:p>
        </p:txBody>
      </p:sp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D642C08C-D862-454D-B552-8EB4D3ACC8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7605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0CF41613-7976-45A5-AF1F-CBEFB7727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" y="794"/>
            <a:ext cx="5076825" cy="5269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CDFB30-FFC5-4DE6-BB46-8479411A2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"/>
            <a:ext cx="8429625" cy="5143500"/>
          </a:xfrm>
          <a:prstGeom prst="rect">
            <a:avLst/>
          </a:prstGeom>
        </p:spPr>
      </p:pic>
      <p:pic>
        <p:nvPicPr>
          <p:cNvPr id="52" name="Picture 51" descr="Text, logo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ECB172D2-5F47-4ACF-86B8-25283E1C18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21" y="3631544"/>
            <a:ext cx="1201267" cy="769438"/>
          </a:xfrm>
          <a:prstGeom prst="rect">
            <a:avLst/>
          </a:prstGeom>
        </p:spPr>
      </p:pic>
      <p:pic>
        <p:nvPicPr>
          <p:cNvPr id="50" name="Picture 49" descr="Graphical user interface, text, application, chat or text message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F224FA7A-9798-48A4-9928-A7301900672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27"/>
          <a:stretch/>
        </p:blipFill>
        <p:spPr>
          <a:xfrm>
            <a:off x="7255580" y="883094"/>
            <a:ext cx="1573047" cy="528424"/>
          </a:xfrm>
          <a:prstGeom prst="rect">
            <a:avLst/>
          </a:prstGeom>
        </p:spPr>
      </p:pic>
      <p:pic>
        <p:nvPicPr>
          <p:cNvPr id="48" name="Picture 47">
            <a:hlinkClick r:id="rId10" action="ppaction://hlinksldjump"/>
            <a:extLst>
              <a:ext uri="{FF2B5EF4-FFF2-40B4-BE49-F238E27FC236}">
                <a16:creationId xmlns:a16="http://schemas.microsoft.com/office/drawing/2014/main" id="{476930EF-5FFF-4D06-BC28-E000B52C6A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65" y="2674632"/>
            <a:ext cx="1753154" cy="920354"/>
          </a:xfrm>
          <a:prstGeom prst="rect">
            <a:avLst/>
          </a:prstGeom>
        </p:spPr>
      </p:pic>
      <p:pic>
        <p:nvPicPr>
          <p:cNvPr id="46" name="Picture 45" descr="Graphical user interface, text, application, chat or text message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DE4C6755-0633-45F6-BCB0-2FCEB7600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45" y="3428304"/>
            <a:ext cx="1483061" cy="801543"/>
          </a:xfrm>
          <a:prstGeom prst="rect">
            <a:avLst/>
          </a:prstGeom>
        </p:spPr>
      </p:pic>
      <p:pic>
        <p:nvPicPr>
          <p:cNvPr id="44" name="Picture 43" descr="Text&#10;&#10;Description automatically generated with medium confidence">
            <a:hlinkClick r:id="rId14" action="ppaction://hlinksldjump"/>
            <a:extLst>
              <a:ext uri="{FF2B5EF4-FFF2-40B4-BE49-F238E27FC236}">
                <a16:creationId xmlns:a16="http://schemas.microsoft.com/office/drawing/2014/main" id="{7EC907E2-A15F-4541-B105-C0DB49AAB4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02" y="405984"/>
            <a:ext cx="1753152" cy="823982"/>
          </a:xfrm>
          <a:prstGeom prst="rect">
            <a:avLst/>
          </a:prstGeom>
        </p:spPr>
      </p:pic>
      <p:pic>
        <p:nvPicPr>
          <p:cNvPr id="40" name="Picture 39" descr="Graphical user interface, text, application, chat or text message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A1133B45-2619-43E8-B2C8-413CB81060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17" y="540292"/>
            <a:ext cx="1497498" cy="1162716"/>
          </a:xfrm>
          <a:prstGeom prst="rect">
            <a:avLst/>
          </a:prstGeom>
        </p:spPr>
      </p:pic>
      <p:pic>
        <p:nvPicPr>
          <p:cNvPr id="38" name="Picture 37" descr="Icon&#10;&#10;Description automatically generated with low confidence">
            <a:hlinkClick r:id="rId18" action="ppaction://hlinksldjump"/>
            <a:extLst>
              <a:ext uri="{FF2B5EF4-FFF2-40B4-BE49-F238E27FC236}">
                <a16:creationId xmlns:a16="http://schemas.microsoft.com/office/drawing/2014/main" id="{8C9979FE-67A8-405C-897D-B4C541AD770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27" y="2510951"/>
            <a:ext cx="1459967" cy="704531"/>
          </a:xfrm>
          <a:prstGeom prst="rect">
            <a:avLst/>
          </a:prstGeom>
        </p:spPr>
      </p:pic>
      <p:pic>
        <p:nvPicPr>
          <p:cNvPr id="34" name="Picture 33" descr="Text&#10;&#10;Description automatically generated with medium confidence">
            <a:hlinkClick r:id="rId20" action="ppaction://hlinksldjump"/>
            <a:extLst>
              <a:ext uri="{FF2B5EF4-FFF2-40B4-BE49-F238E27FC236}">
                <a16:creationId xmlns:a16="http://schemas.microsoft.com/office/drawing/2014/main" id="{267576AA-B3FC-48E3-BA4C-3244C29A00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11" y="709491"/>
            <a:ext cx="1983345" cy="1040949"/>
          </a:xfrm>
          <a:prstGeom prst="rect">
            <a:avLst/>
          </a:prstGeom>
        </p:spPr>
      </p:pic>
      <p:pic>
        <p:nvPicPr>
          <p:cNvPr id="36" name="Picture 35" descr="Graphical user interface, text&#10;&#10;Description automatically generated">
            <a:hlinkClick r:id="rId22" action="ppaction://hlinksldjump"/>
            <a:extLst>
              <a:ext uri="{FF2B5EF4-FFF2-40B4-BE49-F238E27FC236}">
                <a16:creationId xmlns:a16="http://schemas.microsoft.com/office/drawing/2014/main" id="{8D7FDD33-8C19-44C1-88CC-8E064A4D6D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82" y="3883741"/>
            <a:ext cx="1477836" cy="713579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hlinkClick r:id="rId24" action="ppaction://hlinksldjump"/>
            <a:extLst>
              <a:ext uri="{FF2B5EF4-FFF2-40B4-BE49-F238E27FC236}">
                <a16:creationId xmlns:a16="http://schemas.microsoft.com/office/drawing/2014/main" id="{59E30380-ECE0-41B1-ADAB-8BD9F755D7F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55" y="4502755"/>
            <a:ext cx="1973121" cy="387470"/>
          </a:xfrm>
          <a:prstGeom prst="rect">
            <a:avLst/>
          </a:prstGeom>
        </p:spPr>
      </p:pic>
      <p:pic>
        <p:nvPicPr>
          <p:cNvPr id="29" name="Picture 28">
            <a:hlinkClick r:id="rId26" action="ppaction://hlinksldjump"/>
            <a:extLst>
              <a:ext uri="{FF2B5EF4-FFF2-40B4-BE49-F238E27FC236}">
                <a16:creationId xmlns:a16="http://schemas.microsoft.com/office/drawing/2014/main" id="{61D6D53B-4470-409F-88B5-242FFDAA93A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31" name="Picture 30">
            <a:hlinkClick r:id="rId28" action="ppaction://hlinksldjump"/>
            <a:extLst>
              <a:ext uri="{FF2B5EF4-FFF2-40B4-BE49-F238E27FC236}">
                <a16:creationId xmlns:a16="http://schemas.microsoft.com/office/drawing/2014/main" id="{D2127FF1-FB4F-4B31-85D2-16BF604360D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1A2D1A-C420-4D33-B5FD-ADE11AAD32C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7970" y="762787"/>
            <a:ext cx="3508833" cy="3336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E2FE7-DCD8-4BE5-AD9D-429D5FA6E2A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57" y="3747918"/>
            <a:ext cx="492612" cy="4926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41986-DF16-49D4-99E5-9F11700FBFA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12" y="2948116"/>
            <a:ext cx="972484" cy="82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004E51-FDA4-43EF-9318-E3999B631A2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20" y="1028276"/>
            <a:ext cx="970598" cy="970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7DF231-4B72-4B1C-8E26-0E62CB43AA6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33" y="2913965"/>
            <a:ext cx="1011833" cy="1056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FD1F9B-1650-4E87-9F91-A7A090846A6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84" y="645608"/>
            <a:ext cx="1833908" cy="1891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74CAB5-08D1-49FF-99E4-1586DCFBE5D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04963">
            <a:off x="5444138" y="2765880"/>
            <a:ext cx="1930962" cy="16527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BBAA95-4098-4CB4-B835-31A4EAAEF58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245" y="1040226"/>
            <a:ext cx="1090552" cy="10709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BD17A3-8816-4296-9171-CBEE79E2B4B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705" y="2470224"/>
            <a:ext cx="1532758" cy="1524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3072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53112FE2-ADD8-4D6C-BAE7-4840DFD64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8" name="Picture 7">
            <a:hlinkClick r:id="rId6" action="ppaction://hlinksldjump"/>
            <a:extLst>
              <a:ext uri="{FF2B5EF4-FFF2-40B4-BE49-F238E27FC236}">
                <a16:creationId xmlns:a16="http://schemas.microsoft.com/office/drawing/2014/main" id="{6CC4B623-57DB-4488-B99E-AEF0E87B5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725C9576-4982-4AD8-A054-6DCE831F5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30" y="1238865"/>
            <a:ext cx="5007428" cy="24086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B60401F-337E-4D1B-87FD-1D0A58C8621C}"/>
              </a:ext>
            </a:extLst>
          </p:cNvPr>
          <p:cNvGrpSpPr/>
          <p:nvPr/>
        </p:nvGrpSpPr>
        <p:grpSpPr>
          <a:xfrm>
            <a:off x="3929972" y="1483303"/>
            <a:ext cx="4571541" cy="1585306"/>
            <a:chOff x="5283812" y="1957303"/>
            <a:chExt cx="6095388" cy="2113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200485-8E68-465B-A23A-7D2B4EDB90A3}"/>
                </a:ext>
              </a:extLst>
            </p:cNvPr>
            <p:cNvSpPr txBox="1"/>
            <p:nvPr/>
          </p:nvSpPr>
          <p:spPr>
            <a:xfrm>
              <a:off x="5283812" y="1957303"/>
              <a:ext cx="33528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MATAHARI</a:t>
              </a:r>
              <a:endParaRPr lang="en-ID" sz="33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90058-FAA5-4A53-BF8D-1E1818452BAE}"/>
                </a:ext>
              </a:extLst>
            </p:cNvPr>
            <p:cNvSpPr txBox="1"/>
            <p:nvPr/>
          </p:nvSpPr>
          <p:spPr>
            <a:xfrm>
              <a:off x="5283812" y="2726744"/>
              <a:ext cx="6095388" cy="1344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Sebuah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bintang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berbentuk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bola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pijar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yang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massa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sangat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besar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menjadi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pusat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di tata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surya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Permukaan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Matahari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suhu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yang sangat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tinggi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sekitar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5.800K.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Sedangkan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pada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intinya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suhu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013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hampir</a:t>
              </a:r>
              <a:r>
                <a:rPr lang="en-ID" sz="1013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15,7 Juta K.</a:t>
              </a:r>
              <a:endParaRPr lang="en-ID" sz="1013" b="1" dirty="0">
                <a:solidFill>
                  <a:schemeClr val="bg1"/>
                </a:solidFill>
                <a:latin typeface="Poppins" panose="00000500000000000000" pitchFamily="50" charset="0"/>
                <a:cs typeface="Poppins" panose="00000500000000000000" pitchFamily="50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6237DAB-73B7-41C3-832F-95D4F20C46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896224"/>
            <a:ext cx="3508833" cy="33365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3034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4" action="ppaction://hlinksldjump"/>
            <a:extLst>
              <a:ext uri="{FF2B5EF4-FFF2-40B4-BE49-F238E27FC236}">
                <a16:creationId xmlns:a16="http://schemas.microsoft.com/office/drawing/2014/main" id="{6BBA2632-DBE0-4388-8CEC-C5E09C7EC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65228"/>
            <a:ext cx="476831" cy="439082"/>
          </a:xfrm>
          <a:prstGeom prst="rect">
            <a:avLst/>
          </a:prstGeom>
        </p:spPr>
      </p:pic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37F72A61-1770-4F07-B601-BFBAF4700E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7" y="162637"/>
            <a:ext cx="476831" cy="439082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8CCA39-8FDC-4C11-9474-A52C4B170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50" y="922214"/>
            <a:ext cx="5007428" cy="354818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5166940-BA17-4B22-AD37-05F9A944B0AA}"/>
              </a:ext>
            </a:extLst>
          </p:cNvPr>
          <p:cNvGrpSpPr/>
          <p:nvPr/>
        </p:nvGrpSpPr>
        <p:grpSpPr>
          <a:xfrm>
            <a:off x="695492" y="1053574"/>
            <a:ext cx="4558680" cy="3227807"/>
            <a:chOff x="5283811" y="1957303"/>
            <a:chExt cx="6078240" cy="43037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4F3FA8-8C13-40C0-AEBE-0BE366841B71}"/>
                </a:ext>
              </a:extLst>
            </p:cNvPr>
            <p:cNvSpPr txBox="1"/>
            <p:nvPr/>
          </p:nvSpPr>
          <p:spPr>
            <a:xfrm>
              <a:off x="5283811" y="1957303"/>
              <a:ext cx="351404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00" b="1" dirty="0">
                  <a:solidFill>
                    <a:schemeClr val="bg1"/>
                  </a:solidFill>
                  <a:latin typeface="Fredoka One" panose="02000000000000000000" pitchFamily="2" charset="0"/>
                  <a:cs typeface="Poppins" panose="00000500000000000000" pitchFamily="50" charset="0"/>
                </a:rPr>
                <a:t>MERKURIUS</a:t>
              </a:r>
              <a:endParaRPr lang="en-ID" sz="3300" b="1" dirty="0">
                <a:solidFill>
                  <a:schemeClr val="bg1"/>
                </a:solidFill>
                <a:latin typeface="Fredoka One" panose="02000000000000000000" pitchFamily="2" charset="0"/>
                <a:cs typeface="Poppins" panose="00000500000000000000" pitchFamily="50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32C259-8540-4EBC-9A7C-13DE07A298DA}"/>
                </a:ext>
              </a:extLst>
            </p:cNvPr>
            <p:cNvSpPr txBox="1"/>
            <p:nvPr/>
          </p:nvSpPr>
          <p:spPr>
            <a:xfrm>
              <a:off x="5283814" y="2726744"/>
              <a:ext cx="6078237" cy="3534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ID" sz="1400" b="1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KARAKTERISTIK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Planet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terkecil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di tata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surya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dan planet paling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terdekat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dengan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Matahari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Bentuk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terlihat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berubah-ubah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seperti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Bulan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karena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pengaruh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revolusi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Atmosfer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Merkurius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sangat tipis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terdiri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dari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uap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Natrium dan Kalium.</a:t>
              </a:r>
            </a:p>
            <a:p>
              <a:pPr marL="214313" indent="-214313">
                <a:lnSpc>
                  <a:spcPct val="150000"/>
                </a:lnSpc>
                <a:buFontTx/>
                <a:buChar char="-"/>
              </a:pP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Merkurius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tidak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memiliki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satelit</a:t>
              </a:r>
              <a:r>
                <a:rPr lang="en-ID" sz="1400" dirty="0">
                  <a:solidFill>
                    <a:schemeClr val="bg1"/>
                  </a:solidFill>
                  <a:latin typeface="Poppins" panose="00000500000000000000" pitchFamily="50" charset="0"/>
                  <a:cs typeface="Poppins" panose="00000500000000000000" pitchFamily="50" charset="0"/>
                </a:rPr>
                <a:t>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DD6C42-CFD0-4498-A860-D9945BF7B8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36" y="1446905"/>
            <a:ext cx="2335614" cy="23356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23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B720893B-C2D2-46C7-92DC-0BF1686F41FA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OUTPUT_FOLDER" val="[[&quot;\uFFFD\uFFFD\uFFFD\uFFFD{EAF43647-93CC-4C61-AA6F-D25D82465724}&quot;,&quot;E:\\SEMESTER 3\\wirausaha\\project&quot;]]"/>
  <p:tag name="ISPRING_FIRST_PUBLISH" val="1"/>
  <p:tag name="ISPRING_PROJECT_VERSION" val="9.3"/>
  <p:tag name="ISPRING_PROJECT_FOLDER_UPDATED" val="1"/>
  <p:tag name="ISPRING_CURRENT_PLAYER_ID" val="none"/>
  <p:tag name="ISPRING_UUID" val="{53A03B50-40BA-4C20-B790-9AD9488D8C72}"/>
  <p:tag name="ISPRING_ULTRA_SCORM_COURCE_TITLE" val="Tata Surya"/>
  <p:tag name="ISPRING_PRESENTATION_TITLE" val="Tata Surya"/>
  <p:tag name="ISPRING_SCREEN_RECS_UPDATED" val="E:\SEMESTER 3\wirausaha\project\Tata Surya_Renaldi Setiawan\"/>
  <p:tag name="ISPRING_RESOURCE_FOLDER" val="E:\SEMESTER 3\wirausaha\project\Tata Surya_Renaldi Setiawan\"/>
  <p:tag name="ISPRING_PRESENTATION_PATH" val="E:\SEMESTER 3\wirausaha\project\Tata Surya_Renaldi Setiawan.pptx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L4GQ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L4GQ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L4GQ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C+BkF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L4GQ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C+BkFWOc/b6agAAAOUAAAAaAAAAbm9uZS9odG1sX3NraW5fc2V0dGluZ3MuanOr5lIAAqUcJQUrhWowG8xPKi0pyc/TS87PK0nNK9HLyy/KTQSrUVJ2AwMlHZyK88tSiwgoTUtMTkUx1NTIwskFp0qEiSZO5i7OlsjqChLTU/WSEpOz04vyS/NSIMqcXV0MXYyVwKpquWoBUEsDBBQAAgAIAC+BkFW8fTX3SgAAAEkAAAAXAAAAbm9uZS9sb2NhbF9zZXR0aW5ncy54bWyzsa/IzVEoSy0qzszPs1Uy1DNQUkjNS85PycxLt1UKDXHTtVBSKC5JzEtJzMnPS7VVystXUrC347LJyU9OzAlOLSkBKizWt+MCAFBLAwQUAAIACAA2WaZSNmFYAkcDAADhCQAAFAAAAHVuaXZlcnNhbC9wbGF5ZXIueG1srVZdT9swFH0uEv8h8jtxS8cGKAExJLSHMSF1bHur3OQ28ZrYme0Qul+/G+c7pGxIq9Qqub7n+H4cX9e7fk4T5wmU5lL4ZOHOiQMikCEXkU8ev96dnJPrq+MjL0vYHpTDQ5/kgpcAlhAnBB0onhkEPzAT+6RncJGZOJniUnGz98lyjtztTss5OT6aoYvQPomNyS4pLYrC5RoRItIyyUsS7QYypZkCDcKAolUYxGmwl+bvaPymUlCzz0D3kJl5+8Y1ScvxrPmApFi6UkX0dD5f0B/3n1dBDCk74UIbJgIgDlZyZku5YcHuXoZ5Arq0zbwqyBUYUwZhbTPPXPLFuXC0CnxSOaxT0JpFoN1ERIS2fg1nQ1BhGuuaiXAt2BOPWJnbWtdetkUdiY6lMkFuavQO9hvJVLhu7T1/j05E7G0TpuOaTw9ysfw7Xidj/dbl+2QsNqN8k3Ad41If0lmnk6DDXb3U1tjK9rGR7V3JRBwFv3KuILSv39oTMF+QasNW5jZOVxcBLuDTHQuMVPtbhKF0a9m4rVLcSimuBbUcbrv7qqMgTbZbYCZX0JRq5j3xEOQXppTt15VROXh0ZKyxdAj2aJVy3aSuIV5s0uTsH3pT+o1a81O/1hkL+B+N+YREbU24COH5jqOPgRRragCLXdpckyVuuWcXk843ae8wDUzdScCmYCKOYSoCPPshM4x2dnoICoppdAlyNcL2Fg6CYx7FCX7NJMN49SBNytRukqG3cBCcyGA3AW3NB4EbJQvMUOdZhgPgZfFerrcdoeOWjHTZitGjE+PQC3JtZMp/W6UP5qS5tJJ+5fQeHzmHPg3oJuMt5MP8NcRoEgziaubC9jUCnAtPHIrVgOektroZDvGJWV8+jQZ8aXooZ0wznUvDOqss4zkOJs8qr+Yc59nIJ4QtyxNz209oeHlY6Cjh6Xtjius7nlVZrPhvcAoeln8NFksstRNDqXefvD9f9hhQizgZB9tb06Edt1I0dXBdat+qX9uO5oaqtVLJ7JCkvLoXFaaaBx9RjpGSuQhHArANq+l1gvP4RgFzEthiRotTPB4y88k7fKhzvji76FL+sLhosDauh2rjKpY3XEd1wJ38aH2Q2kS8eq7h4x9QSwMEFAACAAgAd3eJVcqjA25sBgAAKBkAAB0AAAB1bml2ZXJzYWwvY29tbW9uX21lc3NhZ2VzLmxuZ61Z227jNhB9L7D/QBgI0ALb7G6BXRRF4gUtM7YQWdRKdLxpUQiMRdtEJNHVxYn71K/ph/VLOqRkx94LJDkBkiCSMWeGwzNnhvTFx8ckRhuR5VKll7135297SKRzFcl0edmbsquff+2hvOBpxGOVisteqnroY//VDxcxT5clXwr4/9UPCF0kIs/hMe/rp6dnJKPLnjcIsWWRILAHDgmxb+PQwQPihANsXYeMhgMyst1ef6RQAT8rge7EUqYpBIHUwrzIYxmJizc1ajcnlDE6CT3sEqfXH6iiUAka8Ow0NBff2CPMbOqGgykAu0Gv7/KNXPICUojuSoBP89OwA8KY7Y4AEc/nYCDvZCyLLQpEUUAuTkV17CHp9YPTM8iot0sfU+uuuZsObQpp8/0qawYSVlhGUqGUZ5lJXAdAz8G3xA8DiwCohqYsDKaeR31GhhChZotMyrjaEJmjVBUoL9drlRUiQjI1hOJHGU5Up9wE17Ybgnuzvvq17djsNpxQnWtWZikC5y/mxKX+BDtH6IvFC8B7PgmIyyCd3pgy2ut7mchFWogMrVeqUF3wNM1CN6RXoUWnLqsZh84+TUlgdt6dTgbEP9MlfcYog/XsPgrOOji6AT/fINQNODuNUDMMCZhg/7rKieUTeDEMZzYb9/pWJrimzYMsVkgG60yLktjwuKz4VWtnk7ud0mHPq3VjF/eAz++brC06gfq7DR06ArG0RxCWStY83SJHLdWPv3z48Pju/YefOsEEQCjnGAgZpPdvWwC5zKdOJQqhSz7Dbuu/3ezolDm2C4Su/+lmDdS9Ab7C30a7qe8DyWuG2oFRDJ0LhxjFuFUlWvGN0M1nI8WD0QcoApnVfUd/MFfwIi0bK2xIJxhIBHXFfNvSBIVCUFm2fV3JTlmsVAbuchTJnN/FQC3tU7NKf76u6q/iltJSBQIWqYTL9LzZ9cx1KB4akk2A3Xik1WK/KEA6gjeU3uiyeQ0uHtJY8QgtMgGANEB8vY7lvBbRmvdezLeNUfh4Bk0MyE6dAPRruHvT65M0QsOM68V2RPFxQHwAyHgushNsQ8N1Y45wHHdDGNujsQO/TIcwlstVDL9F1zg8AkzwRKNS1HKMg2BG/aFOmlZjjtY8zx9UFh2x9HA/m4Bt16JQCBY7ANfNcg8M/JAw+2WZmBfNYBAlNvyu6wqWCgQMmREDXVJJmRdQNsk6FoUw0Uq9FD6vBiWxUFBfsYDZyXAfvJtia6S5g6euNQ4HbC+hDi/T+aqlHRTnN+vjsBpKoMkh5xtjqtFg1vwM6gJiSLtY0GvQwOsuFrcEhkT402RzMK2C7u1EaSd6c641Jt7Wg4Rm00aqMoc3OiUgTWZH8vNubgICfd1lNna+o60V6m4SW8qNgDiySGSNjkDuLTLURfVpav8eXmHbMZ36S+rxrZn6eLTh6VwfJ+Zc7+kWPotkZD7TtDf+/yrl34gXtdSf1V3CHZLPZ13jOWos36kIXhQiWRdNrnXC6vBPiUKX+HdDaLP00/zvh/IX2ZmDMf7Z+3N0XOiyR41BPDNT7XfrpSOpJ38CA4tujjBjxO2txtrtwKa6IzafO57sbPfq6JhhpwvV3tqlNYCr0KkYwRhybCIPYNRJoAu1tzVnj8Pwzamjvf2MDAKbQdeZibtcFo2eTT237q+mnE9vrAcz61GzYTZzyNEtB0DGMoH4oxaY0wnZZaBqEUcrmakyjkz5x/LetAnIbZmIr6fhRaYS8zbm+Y7+VZv6+JwoqsX5lVOvwzy1r+DW+3NQwKfvUkCwD2OMhV1Lzz6Wrva4pRGUj06Fw4Ld6AR1lPBivoJ2vFBlGrUEqo5gQ3KFAaxecyB41jyF1QBfhFG9RfXb3zqB6IkORJTswf5wVSHyPzuD6GXsMarLi0I8Fs1A04FhURDSqyuY5BaLJguGB8chm4c2VvVReWfX8uTMbGD/ixxJedUUE5XAq/Nmv0xf2BmyYMawNZ5A/QWm3FSZwdDZBWFHN4tOfTjS1ZVrARAMEEwWsUDkket664KqL35Amc0hrdef8OweZJ0pFXeKzWygLqei25qe7kDKIpZpp8if11T1gpnthXg4NBdCkEk4799XM0QEB855fTMUq2VrMGuMXegaX+CJSBZdAX1C9hc++lLDXCA4iutvJv77598m++qSsNZkkL3q+Un0Nl/37f1Tbr7TuHhz8BXH/1BLAwQUAAIACAB3d4lVFR5gG6MAAAB/AQAALgAAAHVuaXZlcnNhbC9wbGF5YmFja19hbmRfbmF2aWdhdGlvbl9zZXR0aW5ncy54bWx1kEEKgzAQRfeewhsIXYdA16VFqBcYcZRAkgmZUfD2TURtadNl3vs/w4xiFDF+Yl3VtYJZ6CkQRUucUTXvd7YMC169cSCGfMKCvOdKJjcsUWgjMnrZlB7Bcsr/8GN4a2E9P+IjXjDlQmcc6kupsJlc8rCYaWPdGlCPEdOAL5hz6KG3eMO1J4jD4wzsG//VuZs2mx3eaUAdIrkgqvlAVbrXcfQXUEsDBBQAAgAIAHd3iVVZnjCJlQMAAN4QAAAnAAAAdW5pdmVyc2FsL2ZsYXNoX3B1Ymxpc2hpbmdfc2V0dGluZ3MueG1s7VjNchpHEL7zFFOb8tGsZMuxo1pQObBUKEtAaTe2dVINOwM7pfnZzA8Yn/w0frA8SXp2AEMk2yvbJKpKDhRsT/fX33T3dO+QnL0THC2oNkzJTnTcPooQlYUiTM470e/54PGLCBmLJcFcSdqJpIrQWbeVVG7KmSkzai2oGgQw0pxWthOV1lancbxcLtvMVNqvKu4s4Jt2oURcaWqotFTHFccr+LKrippojdAAAD5CybVZt9VCKAlIF4o4ThEjwFwyvynMBxybMoqD2hQXN3OtnCQ9xZVGej7tRD/10v5x/+lGJ0D1maDSx8R0QejF9hQTwjwLzDP2nqKSsnkJdJ+cRGjJiC3rn7HXT+LbKDV22Dr2KD0FMZB2DS+oxQRbHB6DP0vfWbMRBBFZSSxYkcMK8vvvRP38+rerSXp5Phy9us7H4/N8OAkkapt4HyeJ9x0lQEg5XdCtnwRbi4sSeIPNDHNDk3hXtFFjPoO4sGwBMaF/ozlznGeuqpS2XasdrWnsCrf0PgOTzJTc27t/RlPFIbU1KahSMaVkhAXdSXZ2w+QANI8jNIM48VUnGldUogxLKDBmMWfFFsC4qbHM1oU1WGu/1AxzBHhwAii6yKJPFMLOihJrQ3epbVaMT2vRfaMcJ2ilHOLshiKrEITYCfhVUrSbfzTTStRSqFCLDGfgccHokpKzOl5rwM85ugIXwoElHIeKUxs8/OHYezSlM6UBl+IFHB6QMxPw2/cCrrAxn0DxhuOj7HzYT6+Ho3769pHfICYLLIt7gkNNUVHZg+DjFZLKbuwgHAV2htZJIYzUa0321v72NGzLGvL8g7Kxh2+YcBz/SPhtQHagD5jyw3i5T+K/yqCx2xIv6oPuD28NDUecQUoCJiwU0JKYXLfBBoAFlkhJvkK4gM5sfNtYMOUMSEKDCNDm2xkGeyjT+mkO7RM8akJ1I8ij4ydPT579/PzFL6ft+M8PHx9/0Wg9syYce3dhaPW+OLVu2Q6UFr56yI79cJSnly97+fD1ML+6ztO3+T5Azel2u05iP0runix+VD3YwTK5TF83Sc4IItGoLtKsEdy4idb4VROtyzAJJztTsBEF6GzzcFKht3EmGFTCwer0H6q1736LCcV6mFp7yIH73kP6X43bw35tPlDksvRi+Ov4vP//mf23IhiettfPvftmEt95IfYrgkkmIKz+PWV7i+4+OzmCG+ydS60WoO3/J9Ft/QVQSwMEFAACAAgAd3eJVZuR/8BsAwAAnQwAACEAAAB1bml2ZXJzYWwvZmxhc2hfc2tpbl9zZXR0aW5ncy54bWyVV11P2zAUfedXVN07HYWtQwqVSttJaB1Dg/HuNLethWNHtlPWf7/rjyR2m9CMCAnfe459P46vRaLeKB/sQSoq+N1wPJxeDAbJupQSuH6BvGBEwyAlCh6yu+H3P6vVcOQgggn5DFpTvlXGUtkGFIFpqbXgl2vBNe5zyYXMCRtOP323P8nIIs+xBIbVl7Mha2iO+TL+dr/oRfFn3NxPFvPbLsJa5AXhh5XYisuUrN+2UpQ8M6Fdm6+LtjsUIBnlb2cjYlTpBw15FNPyajlejvtRCglKgQnpdjEbz76eZTGSAquzn9x8u5n15DRHfdyYI9qeKqotbTKeXE9uumgF2UJc5PlycbW47sZz3D3uyodxOYKGv/ps5ij+A8j/2lwUZfE/Gimk2JqCHnEm5jvLYYJkeP2QsLg131mCScgcdFaQitEM2yBk5qT42Xxd4K5a+j/DIZGYuy0FezJNOJoeRiEpg+mGMAXJqFo6p9qJ91+lxttUA0JTA3rCFJ9IqWCqZelRja3B/YZ3yrMA5A0N4lWwMoe5CzgAxvYGP5/f28ESxlfbggAl7L0xiLAxNshHrOsJMjA2yGfTrl+cHU7gxx7HqQRxT3w3g/I7blR99AInuKzqVa0qrzlpZa65Co72hgqTiwymVlcvNAfTtWRkbS6k0UlMCSd7uiUaH6afBpcebDIqGR05vNTahZVoqhm06W0tSqkwGHS/xtJr8TiKeznUTK9goyt0bGyaYp6LUAt23UPqfr+6cG490Pia3A1zIt9AvgjB1HDgeXgDsejuXT5lmHmNrynIB74RPTlcaAj3t3F2gYW7g33hRGuy3uUYUlcGdUldZ9sbmPhj2zrLyzwFuURBUKgUGdscbke3O4a/+pXCO2QxocPpmHqH23FCa8EHBq8AIHK9q66DWzhPXjJNGeyhGiqBwSbclVmiUP5t+Rp1xZoMLL0E6WdQI5QQFztaCK8Yl4inWejooXlNUmUzi0ZKNd2bnaN5X41JI9ZwQtq1V1K0MfrbKoi9ispJSi2eNZHab9qsfe5kDzNOczuB0BEc3+JxHCZE4ctinVUZTuxNCObVqjdTFaHF00Uxc3Y6bqNYz/GQfcHrOd1IgHDAWuNF8AT8gEMqiMwea0j0JrS4HRtzxFfTzmuc9Hmhk1Fgcs2p24B/478l039QSwMEFAACAAgAd3eJVRi8N4iNAwAAaBAAACYAAAB1bml2ZXJzYWwvaHRtbF9wdWJsaXNoaW5nX3NldHRpbmdzLnhtbO1YW5PSSBR+51d0xfJR4qi76lRgyoVMSTkD1CRe5mmqSTeky75k+wLik7/GH+Yv8XQaEBwcMyrubtU+UKRP9/nO7etzCMnJO8HRnGrDlOxER+37EaKyUITJWSd6mZ/eexIhY7EkmCtJO5FUETrptpLKTTgzZUathaMGAYw0x5XtRKW11XEcLxaLNjOV9ruKOwv4pl0oEVeaGiot1XHF8RK+7LKiJlohNACAj1BypdZttRBKAtK5Io5TxAh4LpkPCvPnVvAoDqcmuHg708pJ0lNcaaRnk050p5f2j/oP12cCUp8JKn1KTBeEXmyPMSHMO4F5xt5TVFI2K8HbB48itGDElvVj7M8n8XWUGjtEjj1KT0EKpF3BC2oxwRaHZbBn6Ttr1oIgIkuJBSty2EE+/E7Uz6+eX47Ti7PB8MVVPhqd5YNxcKLWiXdxknjXUAIOKacLurGTYGtxUYLfoDPF3NAk3hatjzFfQFxYNoec0K/cnDrOM1dVStuu1Y7WbmwLN+59AyaZKrkTu1+jieJQ2dopIKmYUDLEAnIwPpURmkJi+LITjSoqUYYlEIpZzFmx0TBuYiyzNZFOV6efaYY5ArIA4yk6z6IvNkMoRYm1odu+rHeMr2PRfa0cJ2ipHOLsLUVWIcipE/BUUrRdcDTVStRSjo1FhjOwOGd0QclJnaAV4LcMXYIJ4UAT6F9xaoOFvx17jyZ0qjTgUjyHywJyZgJ++1bAFTbmCyhe+3g3Oxv006vBsJ++uesDxGSOZXFLcCARFZU9CD5eIqnsWg/SUWBnaF0Uwki91yS29o+XYcNjqPMvqsYOvmHCcfwr4TcJ2YI+YMkPY+U2hf+uB43NlnheX3R/eWtouOIMShIwYaOAbsXkqu81ACywREryJcIFtGLj28acKWdAEhpEgDY/7mHQB5rWqxnMRrCoCdWNIO8fPXj46I8/Hz95etyOP334eO9GpdWQGnPszYUp1btxTF3TPVVaePaQLf3BME8vnvXywatBfnmVp2/yXYDap+vtOon97Ng/Svxs+nqSTP65UTK+SF81KccQYm/EhDRrBDdqcmr0osmpizD7xltzr5EL0Mtm4W5CN+NMMKj9wZj5m9i194cKu5FegZCHYde/OVV7L+L/qWrMKrOva6GMCuaVflP7OlDWsvR88NforH/Q9LFm+fsPku5n0xdWm/fHnRfGJN77RtsC+e6/A93WZ1BLAwQUAAIACAB3d4lVQV3xOLgBAAB9BgAAHwAAAHVuaXZlcnNhbC9odG1sX3NraW5fc2V0dGluZ3MuanONlE1TgzAQhu/9FR28Oh2lKK23WupMZzw4Y2+Oh0C3lGnIZpJQrY7/XUK/AixaciEvT97Nbsh+9/rl4yVe/6H/Xb1X85f6vNLAakYVcF3XeYeeW93TPFvCIsuBZwK8BrI9Lj3JP2eCMvZEZRrvXq2tdvw8tF9WjGsXl4SFIjRNaFvK8IMAPynwq5baIa19Sk6d48IYFIMEhQFhBgJVzirGu3qqHjfDBoxbUP+gK5ZAzfTOHz1GneTZMXgMo+nY5RLMJRO7Z0xxELNkkyosxPIQf2iHS693ElR54puusDzTZm4gbwae3c78md9NSgVawyHuOJr4k3sS5iwG7iYUBqNg8gdaM24XtEFvM52ZIx364TAMXFqyFFpVms6i22hYx0Tp1apmK/ieM/BpupKRnO1AXWKFspAXHKBUmNqKtNHQDhLlyJaZSPdcNLaD5OxmrW3Xv1G1jEGMann6K27scJlWMWrXDBvXbE3c2ryru1zQGgx5uXUj6jPVFzglUnGR0CS1+NynarsxzVZj529l3kxtQC0Qedk+7amALrsJqLlYoRWYMSxZ56VW5vPudgpy68nFSTb32fv5BVBLAwQUAAIACABUY45VlBOzImkAAABuAAAAHAAAAHVuaXZlcnNhbC9sb2NhbF9zZXR0aW5ncy54bWwNzDEOgzAMQNGdU1jeKe3WgcDGVpbSA1jERZEcG5GA4PZk+8PTb/szChy8pWDq8PV4IrDO5oMuDn/TUL8RUib1JKbsUA2h76pWbCb5cs4FJliFLt4mjiUyjxSLHHYRqOFTXv/AHpuuugFQSwMEFAACAAgAeHeJVfIaHFLsAAAAsA4AABcAAAB1bml2ZXJzYWwvdW5pdmVyc2FsLnBuZ+sM8HPn5ZLiYmBg4PX0cAliYGBOZGBg6udgA4o8MT1UCaQYi4PcnRjWnZN5CeSwpDv6OjIwbOzn/pPICuRzFnhEFjMw8B0GYcbj+StSgAxXTxfHkIq4t9c38jYYMBww+Ld/E/+XNqMpjRO5NCfrPu2I4WZgaOjhZGZg4JhpAGROIJkp63tDwnmSiuekL6+ufGxhZGDYQKZBo8xR5ihzlDnKHGWOMkeZo8xR5ihzlDnKJJ0ZYJQI6pItuTvn886l7/vUeIBi9T4SDAwOJ0BdtBYSmCnXdjE+O/cvt5HnQRiwl8ng6ernss4poQkAUEsDBBQAAgAIAHh3iVXk7FcMSgAAAGoAAAAbAAAAdW5pdmVyc2FsL3VuaXZlcnNhbC5wbmcueG1ss7GvyM1RKEstKs7Mz7NVMtQzULK34+WyKShKLctMLVeoAIoBBSFASaESyDVCcMszU0oybJUsTJCUZKRmpmeU2CqZGSME9YFGAgBQSwECAAAUAAIACAA2WaZSa18zBNUCAAD3BwAADwAAAAAAAAABAAAAAAAAAAAAbm9uZS9wbGF5ZXIueG1sUEsBAgAAFAACAAgAL4GQVTIbuiL5AwAA4A4AABgAAAAAAAAAAQAAAAAAAgMAAG5vbmUvY29tbW9uX21lc3NhZ2VzLmxuZ1BLAQIAABQAAgAIAC+BkFUVHmAbowAAAH8BAAApAAAAAAAAAAEAAAAAADEHAABub25lL3BsYXliYWNrX2FuZF9uYXZpZ2F0aW9uX3NldHRpbmdzLnhtbFBLAQIAABQAAgAIAC+BkFUfVIpqMAMAAMcOAAAiAAAAAAAAAAEAAAAAABsIAABub25lL2ZsYXNoX3B1Ymxpc2hpbmdfc2V0dGluZ3MueG1sUEsBAgAAFAACAAgAL4GQVXFXlJ0VAQAA0QIAABwAAAAAAAAAAQAAAAAAiwsAAG5vbmUvZmxhc2hfc2tpbl9zZXR0aW5ncy54bWxQSwECAAAUAAIACAAvgZBV15twlisDAABvDgAAIQAAAAAAAAABAAAAAADaDAAAbm9uZS9odG1sX3B1Ymxpc2hpbmdfc2V0dGluZ3MueG1sUEsBAgAAFAACAAgAL4GQVY5z9vpqAAAA5QAAABoAAAAAAAAAAQAAAAAARBAAAG5vbmUvaHRtbF9za2luX3NldHRpbmdzLmpzUEsBAgAAFAACAAgAL4GQVbx9NfdKAAAASQAAABcAAAAAAAAAAQAAAAAA5hAAAG5vbmUvbG9jYWxfc2V0dGluZ3MueG1sUEsBAgAAFAACAAgANlmmUjZhWAJHAwAA4QkAABQAAAAAAAAAAQAAAAAAZREAAHVuaXZlcnNhbC9wbGF5ZXIueG1sUEsBAgAAFAACAAgAd3eJVcqjA25sBgAAKBkAAB0AAAAAAAAAAQAAAAAA3hQAAHVuaXZlcnNhbC9jb21tb25fbWVzc2FnZXMubG5nUEsBAgAAFAACAAgAd3eJVRUeYBujAAAAfwEAAC4AAAAAAAAAAQAAAAAAhRsAAHVuaXZlcnNhbC9wbGF5YmFja19hbmRfbmF2aWdhdGlvbl9zZXR0aW5ncy54bWxQSwECAAAUAAIACAB3d4lVWZ4wiZUDAADeEAAAJwAAAAAAAAABAAAAAAB0HAAAdW5pdmVyc2FsL2ZsYXNoX3B1Ymxpc2hpbmdfc2V0dGluZ3MueG1sUEsBAgAAFAACAAgAd3eJVZuR/8BsAwAAnQwAACEAAAAAAAAAAQAAAAAATiAAAHVuaXZlcnNhbC9mbGFzaF9za2luX3NldHRpbmdzLnhtbFBLAQIAABQAAgAIAHd3iVUYvDeIjQMAAGgQAAAmAAAAAAAAAAEAAAAAAPkjAAB1bml2ZXJzYWwvaHRtbF9wdWJsaXNoaW5nX3NldHRpbmdzLnhtbFBLAQIAABQAAgAIAHd3iVVBXfE4uAEAAH0GAAAfAAAAAAAAAAEAAAAAAMonAAB1bml2ZXJzYWwvaHRtbF9za2luX3NldHRpbmdzLmpzUEsBAgAAFAACAAgAVGOOVZQTsyJpAAAAbgAAABwAAAAAAAAAAQAAAAAAvykAAHVuaXZlcnNhbC9sb2NhbF9zZXR0aW5ncy54bWxQSwECAAAUAAIACAB4d4lV8hocUuwAAACwDgAAFwAAAAAAAAAAAAAAAABiKgAAdW5pdmVyc2FsL3VuaXZlcnNhbC5wbmdQSwECAAAUAAIACAB4d4lV5OxXDEoAAABqAAAAGwAAAAAAAAABAAAAAACDKwAAdW5pdmVyc2FsL3VuaXZlcnNhbC5wbmcueG1sUEsFBgAAAAASABIAVgUAAAYs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150,&quot;contentScaleMode&quot;:&quot;FIT_TO_WINDOW&quot;},&quot;accessibilitySettings&quot;:{&quot;enabled&quot;:&quot;T_FALSE&quot;},&quot;compressionSettings&quot;:{&quot;imageSettings&quot;:{&quot;compressionType&quot;:&quot;LOSSLESS&quot;,&quot;jpegQuality&quot;:50,&quot;optimizeImageForResolution&quot;:&quot;T_FALSE&quot;},&quot;audioQuality&quot;:40,&quot;videoQuality&quot;:4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4592FC-3CA7-4C9B-8F52-F9E5C7D85C57}:261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360BE94-C593-4F3A-9FBF-4B5DCE508D18}:262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6FA31CD-4A72-47D6-99F8-0619DA9ECD38}:263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DF24164-BCA5-4F5E-A638-C85955B20271}:264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CBC8EB-DE62-406E-8C6A-EE0B338713EC}:265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F73A779-9EA6-4C4A-8C30-96DCBE5B136A}:266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CB92F71-05BF-4805-8A4D-949D5F2E16F0}:277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148FF16-56FD-4B89-9D62-F50D17545DAC}:278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80B4622-7101-4BFC-959A-3CDDF1B39E29}:297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F342E66-92E9-40EB-9084-3368ED2ACA85}:268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1A2FB2F-3C45-4B91-83F6-5D3E8D4E80E9}:256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FB10682-0D0F-4441-8091-CB659127A436}:279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7B9D722-C1A3-4D7B-8E10-0A24E49FA38C}:280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C5E9D5C-AA39-4139-A392-672D8C6A1742}:269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2AEFE75-B499-419C-B45D-F8DB5B7F9B64}:281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53A1EC1-C25E-47D7-899E-29ECB12DE471}:282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7AD0319-1C0B-472D-8E84-EB1C464742BC}:270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9F8AD9B-9681-4F83-B517-9E58E56C9593}:283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FEDB8D4-D909-4259-A171-503055C0864C}:284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2904FFD-4DF7-443B-9B16-61D717456FB5}:271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B1B3448-6AFC-49F3-9773-887EB3237EA9}:285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95702DC-8613-4B45-950A-77EB50269006}:260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715BC06-CF6C-4A9B-95F8-EB02EF7F77C4}:286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12029D6-FBDF-4D27-883A-2E1B5449993E}:272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7961D9E-9ADD-428D-9B12-3B32B62CC8EF}:287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106120-0F7E-4936-98BB-A660B2DBB81D}:288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9D1B361-138E-4583-8E54-75FDA36939E7}:273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C42DF31-7332-459D-A108-FBE1EF02C17B}:289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B5B9067-0D90-4B4A-9F10-E7B785CFB6DC}:290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07DFE90-314C-4C34-8266-86C2446C4C29}:274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D9AA68E-BC0C-410B-B78D-8A3CF81B5F04}:291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D14D258-C38F-4DD7-927F-34397DD1D39D}:292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51EBB5E2-2C86-41EB-B5D5-7E263A188915}:29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50CEB3C-28D8-4BE0-96B8-B448A6F57234}:275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7A01A36-0A55-4A72-8089-FC99B494ABF6}:293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9C3B2F0-AC40-406E-89EC-1D5566E7592D}:295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2B1658-C130-4B56-AE3A-5C36746C5E49}:276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8B032E2-F7ED-4E45-9367-54D6DA9233B1}:294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58E9A8B-2EBC-4434-9507-95A5AA057D63}:296"/>
  <p:tag name="ISPRING_SLIDE_INDENT_LEVEL" val="0"/>
  <p:tag name="ISPRING_CUSTOM_TIMING_USED" val="0"/>
  <p:tag name="GENSWF_ADVANCE_TIME" val="0.00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3FB01804-E253-476D-8A48-B7E2803C610A}:2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396505F1-5A8E-43D0-A446-25923D1010DE}:3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NDENT_LEVEL" val="0"/>
  <p:tag name="ISPRING_CUSTOM_TIMING_USED" val="0"/>
  <p:tag name="ISPRING_PLAYER_PLAYLIST_ID" val="56b561f1a26fe4f79c3cf14a9019a801c2cafc5b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  <p:tag name="GENSWF_SLIDE_UID" val="{0C4B857D-8EBC-423F-883A-66CAEF02922E}:3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DB484C3-6EB0-484F-8444-0D6F9FDD7722}:259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42E092E-2490-4473-9F16-56D2521A8ACD}:258"/>
  <p:tag name="ISPRING_SLIDE_INDENT_LEVEL" val="0"/>
  <p:tag name="ISPRING_CUSTOM_TIMING_USED" val="0"/>
  <p:tag name="ISPRING_PLAYER_PLAYLIST_ID" val="56b561f1a26fe4f79c3cf14a9019a801c2cafc5b"/>
  <p:tag name="GENSWF_ADVANCE_TIME" val="0.000"/>
  <p:tag name="ISPRING_SLIDE_BRANCHING_PROPERTIES" val="&lt;BranchingProperties&gt;&lt;nextAction&gt;&lt;action&gt;1&lt;/action&gt;&lt;/nextAction&gt;&lt;prevAction&gt;&lt;action&gt;1&lt;/action&gt;&lt;/prevAction&gt;&lt;lock&gt;0&lt;/lock&gt;&lt;/BranchingProperties&gt;&#10;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6955</TotalTime>
  <Words>526</Words>
  <Application>Microsoft Office PowerPoint</Application>
  <PresentationFormat>Custom</PresentationFormat>
  <Paragraphs>121</Paragraphs>
  <Slides>44</Slides>
  <Notes>44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Fredoka One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Tata Surya</dc:title>
  <dc:creator>RENALDI SETIAWAN</dc:creator>
  <cp:lastModifiedBy>RENALDI SETIAWAN</cp:lastModifiedBy>
  <cp:revision>83</cp:revision>
  <dcterms:created xsi:type="dcterms:W3CDTF">2022-11-12T15:49:18Z</dcterms:created>
  <dcterms:modified xsi:type="dcterms:W3CDTF">2022-12-16T14:52:49Z</dcterms:modified>
</cp:coreProperties>
</file>